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7559675" cy="106918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5" autoAdjust="0"/>
    <p:restoredTop sz="94660"/>
  </p:normalViewPr>
  <p:slideViewPr>
    <p:cSldViewPr snapToGrid="0">
      <p:cViewPr varScale="1">
        <p:scale>
          <a:sx n="69" d="100"/>
          <a:sy n="69" d="100"/>
        </p:scale>
        <p:origin x="2940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6976" y="1749795"/>
            <a:ext cx="6425724" cy="3722335"/>
          </a:xfrm>
        </p:spPr>
        <p:txBody>
          <a:bodyPr anchor="b"/>
          <a:lstStyle>
            <a:lvl1pPr algn="ctr">
              <a:defRPr sz="496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984"/>
            </a:lvl1pPr>
            <a:lvl2pPr marL="377967" indent="0" algn="ctr">
              <a:buNone/>
              <a:defRPr sz="1653"/>
            </a:lvl2pPr>
            <a:lvl3pPr marL="755934" indent="0" algn="ctr">
              <a:buNone/>
              <a:defRPr sz="1488"/>
            </a:lvl3pPr>
            <a:lvl4pPr marL="1133902" indent="0" algn="ctr">
              <a:buNone/>
              <a:defRPr sz="1323"/>
            </a:lvl4pPr>
            <a:lvl5pPr marL="1511869" indent="0" algn="ctr">
              <a:buNone/>
              <a:defRPr sz="1323"/>
            </a:lvl5pPr>
            <a:lvl6pPr marL="1889836" indent="0" algn="ctr">
              <a:buNone/>
              <a:defRPr sz="1323"/>
            </a:lvl6pPr>
            <a:lvl7pPr marL="2267803" indent="0" algn="ctr">
              <a:buNone/>
              <a:defRPr sz="1323"/>
            </a:lvl7pPr>
            <a:lvl8pPr marL="2645771" indent="0" algn="ctr">
              <a:buNone/>
              <a:defRPr sz="1323"/>
            </a:lvl8pPr>
            <a:lvl9pPr marL="3023738" indent="0" algn="ctr">
              <a:buNone/>
              <a:defRPr sz="1323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C3D640-1793-4527-9AB0-09525B1001C6}" type="datetimeFigureOut">
              <a:rPr lang="fr-FR" smtClean="0"/>
              <a:t>27/11/2025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00E06A-C91A-4C9E-A271-5E120FAE2BB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760957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C3D640-1793-4527-9AB0-09525B1001C6}" type="datetimeFigureOut">
              <a:rPr lang="fr-FR" smtClean="0"/>
              <a:t>27/11/2025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00E06A-C91A-4C9E-A271-5E120FAE2BB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987901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09893" y="569240"/>
            <a:ext cx="1630055" cy="9060817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728" y="569240"/>
            <a:ext cx="4795669" cy="9060817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C3D640-1793-4527-9AB0-09525B1001C6}" type="datetimeFigureOut">
              <a:rPr lang="fr-FR" smtClean="0"/>
              <a:t>27/11/2025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00E06A-C91A-4C9E-A271-5E120FAE2BB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413553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C3D640-1793-4527-9AB0-09525B1001C6}" type="datetimeFigureOut">
              <a:rPr lang="fr-FR" smtClean="0"/>
              <a:t>27/11/2025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00E06A-C91A-4C9E-A271-5E120FAE2BB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363626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791" y="2665532"/>
            <a:ext cx="6520220" cy="4447496"/>
          </a:xfrm>
        </p:spPr>
        <p:txBody>
          <a:bodyPr anchor="b"/>
          <a:lstStyle>
            <a:lvl1pPr>
              <a:defRPr sz="496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5791" y="7155103"/>
            <a:ext cx="6520220" cy="2338833"/>
          </a:xfrm>
        </p:spPr>
        <p:txBody>
          <a:bodyPr/>
          <a:lstStyle>
            <a:lvl1pPr marL="0" indent="0">
              <a:buNone/>
              <a:defRPr sz="1984">
                <a:solidFill>
                  <a:schemeClr val="tx1"/>
                </a:solidFill>
              </a:defRPr>
            </a:lvl1pPr>
            <a:lvl2pPr marL="377967" indent="0">
              <a:buNone/>
              <a:defRPr sz="1653">
                <a:solidFill>
                  <a:schemeClr val="tx1">
                    <a:tint val="75000"/>
                  </a:schemeClr>
                </a:solidFill>
              </a:defRPr>
            </a:lvl2pPr>
            <a:lvl3pPr marL="755934" indent="0">
              <a:buNone/>
              <a:defRPr sz="1488">
                <a:solidFill>
                  <a:schemeClr val="tx1">
                    <a:tint val="75000"/>
                  </a:schemeClr>
                </a:solidFill>
              </a:defRPr>
            </a:lvl3pPr>
            <a:lvl4pPr marL="1133902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4pPr>
            <a:lvl5pPr marL="1511869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5pPr>
            <a:lvl6pPr marL="1889836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6pPr>
            <a:lvl7pPr marL="2267803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7pPr>
            <a:lvl8pPr marL="2645771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8pPr>
            <a:lvl9pPr marL="3023738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C3D640-1793-4527-9AB0-09525B1001C6}" type="datetimeFigureOut">
              <a:rPr lang="fr-FR" smtClean="0"/>
              <a:t>27/11/2025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00E06A-C91A-4C9E-A271-5E120FAE2BB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310893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9728" y="2846200"/>
            <a:ext cx="3212862" cy="6783857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27085" y="2846200"/>
            <a:ext cx="3212862" cy="6783857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C3D640-1793-4527-9AB0-09525B1001C6}" type="datetimeFigureOut">
              <a:rPr lang="fr-FR" smtClean="0"/>
              <a:t>27/11/2025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00E06A-C91A-4C9E-A271-5E120FAE2BB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684176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569242"/>
            <a:ext cx="6520220" cy="2066590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0713" y="2620980"/>
            <a:ext cx="3198096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13" y="3905482"/>
            <a:ext cx="3198096" cy="5744375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27086" y="2620980"/>
            <a:ext cx="3213847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27086" y="3905482"/>
            <a:ext cx="3213847" cy="5744375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C3D640-1793-4527-9AB0-09525B1001C6}" type="datetimeFigureOut">
              <a:rPr lang="fr-FR" smtClean="0"/>
              <a:t>27/11/2025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00E06A-C91A-4C9E-A271-5E120FAE2BB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042781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C3D640-1793-4527-9AB0-09525B1001C6}" type="datetimeFigureOut">
              <a:rPr lang="fr-FR" smtClean="0"/>
              <a:t>27/11/2025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00E06A-C91A-4C9E-A271-5E120FAE2BB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877602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C3D640-1793-4527-9AB0-09525B1001C6}" type="datetimeFigureOut">
              <a:rPr lang="fr-FR" smtClean="0"/>
              <a:t>27/11/2025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00E06A-C91A-4C9E-A271-5E120FAE2BB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586489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3847" y="1539425"/>
            <a:ext cx="3827085" cy="7598117"/>
          </a:xfrm>
        </p:spPr>
        <p:txBody>
          <a:bodyPr/>
          <a:lstStyle>
            <a:lvl1pPr>
              <a:defRPr sz="2645"/>
            </a:lvl1pPr>
            <a:lvl2pPr>
              <a:defRPr sz="2315"/>
            </a:lvl2pPr>
            <a:lvl3pPr>
              <a:defRPr sz="1984"/>
            </a:lvl3pPr>
            <a:lvl4pPr>
              <a:defRPr sz="1653"/>
            </a:lvl4pPr>
            <a:lvl5pPr>
              <a:defRPr sz="1653"/>
            </a:lvl5pPr>
            <a:lvl6pPr>
              <a:defRPr sz="1653"/>
            </a:lvl6pPr>
            <a:lvl7pPr>
              <a:defRPr sz="1653"/>
            </a:lvl7pPr>
            <a:lvl8pPr>
              <a:defRPr sz="1653"/>
            </a:lvl8pPr>
            <a:lvl9pPr>
              <a:defRPr sz="1653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C3D640-1793-4527-9AB0-09525B1001C6}" type="datetimeFigureOut">
              <a:rPr lang="fr-FR" smtClean="0"/>
              <a:t>27/11/2025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00E06A-C91A-4C9E-A271-5E120FAE2BB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658957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13847" y="1539425"/>
            <a:ext cx="3827085" cy="7598117"/>
          </a:xfrm>
        </p:spPr>
        <p:txBody>
          <a:bodyPr anchor="t"/>
          <a:lstStyle>
            <a:lvl1pPr marL="0" indent="0">
              <a:buNone/>
              <a:defRPr sz="2645"/>
            </a:lvl1pPr>
            <a:lvl2pPr marL="377967" indent="0">
              <a:buNone/>
              <a:defRPr sz="2315"/>
            </a:lvl2pPr>
            <a:lvl3pPr marL="755934" indent="0">
              <a:buNone/>
              <a:defRPr sz="1984"/>
            </a:lvl3pPr>
            <a:lvl4pPr marL="1133902" indent="0">
              <a:buNone/>
              <a:defRPr sz="1653"/>
            </a:lvl4pPr>
            <a:lvl5pPr marL="1511869" indent="0">
              <a:buNone/>
              <a:defRPr sz="1653"/>
            </a:lvl5pPr>
            <a:lvl6pPr marL="1889836" indent="0">
              <a:buNone/>
              <a:defRPr sz="1653"/>
            </a:lvl6pPr>
            <a:lvl7pPr marL="2267803" indent="0">
              <a:buNone/>
              <a:defRPr sz="1653"/>
            </a:lvl7pPr>
            <a:lvl8pPr marL="2645771" indent="0">
              <a:buNone/>
              <a:defRPr sz="1653"/>
            </a:lvl8pPr>
            <a:lvl9pPr marL="3023738" indent="0">
              <a:buNone/>
              <a:defRPr sz="1653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C3D640-1793-4527-9AB0-09525B1001C6}" type="datetimeFigureOut">
              <a:rPr lang="fr-FR" smtClean="0"/>
              <a:t>27/11/2025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00E06A-C91A-4C9E-A271-5E120FAE2BB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353681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728" y="2846200"/>
            <a:ext cx="6520220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C3D640-1793-4527-9AB0-09525B1001C6}" type="datetimeFigureOut">
              <a:rPr lang="fr-FR" smtClean="0"/>
              <a:t>27/11/2025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00E06A-C91A-4C9E-A271-5E120FAE2BB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283008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55934" rtl="0" eaLnBrk="1" latinLnBrk="0" hangingPunct="1">
        <a:lnSpc>
          <a:spcPct val="90000"/>
        </a:lnSpc>
        <a:spcBef>
          <a:spcPct val="0"/>
        </a:spcBef>
        <a:buNone/>
        <a:defRPr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l" defTabSz="755934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Rectangle 39">
            <a:extLst>
              <a:ext uri="{FF2B5EF4-FFF2-40B4-BE49-F238E27FC236}">
                <a16:creationId xmlns:a16="http://schemas.microsoft.com/office/drawing/2014/main" id="{83C91F09-91E1-80DB-3185-9512C6AE042E}"/>
              </a:ext>
            </a:extLst>
          </p:cNvPr>
          <p:cNvSpPr/>
          <p:nvPr/>
        </p:nvSpPr>
        <p:spPr>
          <a:xfrm>
            <a:off x="302638" y="7180033"/>
            <a:ext cx="889941" cy="340047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C1C50523-2965-8016-A704-83A6AD7014FE}"/>
              </a:ext>
            </a:extLst>
          </p:cNvPr>
          <p:cNvSpPr/>
          <p:nvPr/>
        </p:nvSpPr>
        <p:spPr>
          <a:xfrm>
            <a:off x="302638" y="1252191"/>
            <a:ext cx="2951550" cy="276999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>
                <a:solidFill>
                  <a:schemeClr val="bg1"/>
                </a:solidFill>
                <a:latin typeface="Century Gothic" panose="020B0502020202020204" pitchFamily="34" charset="0"/>
              </a:rPr>
              <a:t>Infos produit</a:t>
            </a:r>
            <a:endParaRPr lang="fr-FR" b="1"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  <p:graphicFrame>
        <p:nvGraphicFramePr>
          <p:cNvPr id="17" name="Tableau 16">
            <a:extLst>
              <a:ext uri="{FF2B5EF4-FFF2-40B4-BE49-F238E27FC236}">
                <a16:creationId xmlns:a16="http://schemas.microsoft.com/office/drawing/2014/main" id="{46888797-CF25-7CFA-2123-499168EC5F6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04387061"/>
              </p:ext>
            </p:extLst>
          </p:nvPr>
        </p:nvGraphicFramePr>
        <p:xfrm>
          <a:off x="302638" y="1597052"/>
          <a:ext cx="2951550" cy="2890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73761">
                  <a:extLst>
                    <a:ext uri="{9D8B030D-6E8A-4147-A177-3AD203B41FA5}">
                      <a16:colId xmlns:a16="http://schemas.microsoft.com/office/drawing/2014/main" val="188222279"/>
                    </a:ext>
                  </a:extLst>
                </a:gridCol>
                <a:gridCol w="1577789">
                  <a:extLst>
                    <a:ext uri="{9D8B030D-6E8A-4147-A177-3AD203B41FA5}">
                      <a16:colId xmlns:a16="http://schemas.microsoft.com/office/drawing/2014/main" val="104568201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fr-FR" sz="1400" dirty="0">
                          <a:solidFill>
                            <a:schemeClr val="tx1"/>
                          </a:solidFill>
                        </a:rPr>
                        <a:t>Code SAP</a:t>
                      </a:r>
                    </a:p>
                  </a:txBody>
                  <a:tcPr>
                    <a:lnL w="12700" cmpd="sng">
                      <a:noFill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340063836</a:t>
                      </a:r>
                    </a:p>
                  </a:txBody>
                  <a:tcPr marL="0" marR="0" marT="0" marB="0" anchor="b"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7192092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sz="1400" b="1" dirty="0"/>
                        <a:t>Fournisseur</a:t>
                      </a:r>
                    </a:p>
                  </a:txBody>
                  <a:tcPr>
                    <a:lnL w="12700" cmpd="sng">
                      <a:noFill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PEPSICO FRANCE</a:t>
                      </a:r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2631972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sz="1400" b="1" dirty="0"/>
                        <a:t>Désignation</a:t>
                      </a:r>
                    </a:p>
                  </a:txBody>
                  <a:tcPr>
                    <a:lnL w="12700" cmpd="sng">
                      <a:noFill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270527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sz="1400" b="1" dirty="0"/>
                        <a:t>CDT achat</a:t>
                      </a:r>
                    </a:p>
                  </a:txBody>
                  <a:tcPr>
                    <a:lnL w="12700" cmpd="sng">
                      <a:noFill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3923124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sz="1400" b="1" dirty="0"/>
                        <a:t>Dispo.</a:t>
                      </a:r>
                    </a:p>
                  </a:txBody>
                  <a:tcPr>
                    <a:lnL w="12700" cmpd="sng">
                      <a:noFill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7256546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sz="1400" b="1" dirty="0"/>
                        <a:t>Durée de vie totale (en jours)</a:t>
                      </a:r>
                    </a:p>
                  </a:txBody>
                  <a:tcPr>
                    <a:lnL w="12700" cmpd="sng">
                      <a:noFill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16745307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fr-FR" sz="1400" b="1" dirty="0"/>
                        <a:t>Minimum de commande</a:t>
                      </a:r>
                    </a:p>
                  </a:txBody>
                  <a:tcPr>
                    <a:lnL w="12700" cmpd="sng">
                      <a:noFill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3993294"/>
                  </a:ext>
                </a:extLst>
              </a:tr>
            </a:tbl>
          </a:graphicData>
        </a:graphic>
      </p:graphicFrame>
      <p:sp>
        <p:nvSpPr>
          <p:cNvPr id="19" name="ZoneTexte 18">
            <a:extLst>
              <a:ext uri="{FF2B5EF4-FFF2-40B4-BE49-F238E27FC236}">
                <a16:creationId xmlns:a16="http://schemas.microsoft.com/office/drawing/2014/main" id="{CB190FF9-4282-ADC1-B309-F4644E76BEFC}"/>
              </a:ext>
            </a:extLst>
          </p:cNvPr>
          <p:cNvSpPr txBox="1"/>
          <p:nvPr/>
        </p:nvSpPr>
        <p:spPr>
          <a:xfrm>
            <a:off x="3554771" y="1488611"/>
            <a:ext cx="332115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b="1" dirty="0">
                <a:latin typeface="Century Gothic" panose="020B0502020202020204" pitchFamily="34" charset="0"/>
              </a:rPr>
              <a:t>Support de lancement : </a:t>
            </a:r>
          </a:p>
        </p:txBody>
      </p:sp>
      <p:sp>
        <p:nvSpPr>
          <p:cNvPr id="20" name="ZoneTexte 19">
            <a:extLst>
              <a:ext uri="{FF2B5EF4-FFF2-40B4-BE49-F238E27FC236}">
                <a16:creationId xmlns:a16="http://schemas.microsoft.com/office/drawing/2014/main" id="{33956AAA-85A7-4663-B8DF-AECCE32D6499}"/>
              </a:ext>
            </a:extLst>
          </p:cNvPr>
          <p:cNvSpPr txBox="1"/>
          <p:nvPr/>
        </p:nvSpPr>
        <p:spPr>
          <a:xfrm>
            <a:off x="3554771" y="1162654"/>
            <a:ext cx="214884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b="1" dirty="0">
                <a:latin typeface="Century Gothic" panose="020B0502020202020204" pitchFamily="34" charset="0"/>
              </a:rPr>
              <a:t>Date : Février  2026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8BE9925B-07E9-7F5B-62DB-2E02506F1542}"/>
              </a:ext>
            </a:extLst>
          </p:cNvPr>
          <p:cNvSpPr/>
          <p:nvPr/>
        </p:nvSpPr>
        <p:spPr>
          <a:xfrm>
            <a:off x="302638" y="4732895"/>
            <a:ext cx="2951550" cy="280578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>
                <a:solidFill>
                  <a:schemeClr val="bg1"/>
                </a:solidFill>
                <a:latin typeface="Century Gothic" panose="020B0502020202020204" pitchFamily="34" charset="0"/>
              </a:rPr>
              <a:t>Infos vente</a:t>
            </a:r>
            <a:endParaRPr lang="fr-FR" b="1"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  <p:graphicFrame>
        <p:nvGraphicFramePr>
          <p:cNvPr id="23" name="Tableau 22">
            <a:extLst>
              <a:ext uri="{FF2B5EF4-FFF2-40B4-BE49-F238E27FC236}">
                <a16:creationId xmlns:a16="http://schemas.microsoft.com/office/drawing/2014/main" id="{32DA1943-4345-58B4-AD2B-B4F4B19F6CF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68307071"/>
              </p:ext>
            </p:extLst>
          </p:nvPr>
        </p:nvGraphicFramePr>
        <p:xfrm>
          <a:off x="302638" y="5081335"/>
          <a:ext cx="2951550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73761">
                  <a:extLst>
                    <a:ext uri="{9D8B030D-6E8A-4147-A177-3AD203B41FA5}">
                      <a16:colId xmlns:a16="http://schemas.microsoft.com/office/drawing/2014/main" val="188222279"/>
                    </a:ext>
                  </a:extLst>
                </a:gridCol>
                <a:gridCol w="1577789">
                  <a:extLst>
                    <a:ext uri="{9D8B030D-6E8A-4147-A177-3AD203B41FA5}">
                      <a16:colId xmlns:a16="http://schemas.microsoft.com/office/drawing/2014/main" val="104568201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fr-FR" sz="1400" dirty="0">
                          <a:solidFill>
                            <a:schemeClr val="tx1"/>
                          </a:solidFill>
                        </a:rPr>
                        <a:t>T1</a:t>
                      </a:r>
                    </a:p>
                  </a:txBody>
                  <a:tcPr>
                    <a:lnL w="12700" cmpd="sng">
                      <a:noFill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b="0" dirty="0"/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7192092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sz="1400" b="1" dirty="0"/>
                        <a:t>T2</a:t>
                      </a:r>
                    </a:p>
                  </a:txBody>
                  <a:tcPr>
                    <a:lnL w="12700" cmpd="sng">
                      <a:noFill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b="0" dirty="0"/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2631972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sz="1400" b="1" dirty="0"/>
                        <a:t>T4</a:t>
                      </a:r>
                    </a:p>
                  </a:txBody>
                  <a:tcPr>
                    <a:lnL w="12700" cmpd="sng">
                      <a:noFill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270527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sz="1400" b="1" dirty="0"/>
                        <a:t>Points T4</a:t>
                      </a:r>
                    </a:p>
                  </a:txBody>
                  <a:tcPr>
                    <a:lnL w="12700" cmpd="sng">
                      <a:noFill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3923124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sz="1400" b="1" dirty="0"/>
                        <a:t>CDT vente</a:t>
                      </a:r>
                    </a:p>
                  </a:txBody>
                  <a:tcPr>
                    <a:lnL w="12700" cmpd="sng">
                      <a:noFill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72565467"/>
                  </a:ext>
                </a:extLst>
              </a:tr>
            </a:tbl>
          </a:graphicData>
        </a:graphic>
      </p:graphicFrame>
      <p:sp>
        <p:nvSpPr>
          <p:cNvPr id="24" name="Rectangle 23">
            <a:extLst>
              <a:ext uri="{FF2B5EF4-FFF2-40B4-BE49-F238E27FC236}">
                <a16:creationId xmlns:a16="http://schemas.microsoft.com/office/drawing/2014/main" id="{02D7E9B2-AA2C-27F7-2E5F-319C766366D5}"/>
              </a:ext>
            </a:extLst>
          </p:cNvPr>
          <p:cNvSpPr/>
          <p:nvPr/>
        </p:nvSpPr>
        <p:spPr>
          <a:xfrm>
            <a:off x="3857683" y="4741843"/>
            <a:ext cx="2951550" cy="270448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>
                <a:solidFill>
                  <a:schemeClr val="bg1"/>
                </a:solidFill>
                <a:latin typeface="Century Gothic" panose="020B0502020202020204" pitchFamily="34" charset="0"/>
              </a:rPr>
              <a:t>Description</a:t>
            </a:r>
            <a:endParaRPr lang="fr-FR" b="1"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  <p:sp>
        <p:nvSpPr>
          <p:cNvPr id="28" name="ZoneTexte 9">
            <a:extLst>
              <a:ext uri="{FF2B5EF4-FFF2-40B4-BE49-F238E27FC236}">
                <a16:creationId xmlns:a16="http://schemas.microsoft.com/office/drawing/2014/main" id="{9B1EBBD8-DBA1-3D9D-6F80-47EFC876DDEA}"/>
              </a:ext>
            </a:extLst>
          </p:cNvPr>
          <p:cNvSpPr txBox="1"/>
          <p:nvPr/>
        </p:nvSpPr>
        <p:spPr>
          <a:xfrm>
            <a:off x="4898712" y="2830381"/>
            <a:ext cx="11628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FR" sz="1200" b="1" dirty="0"/>
              <a:t>Code SAP :</a:t>
            </a:r>
          </a:p>
          <a:p>
            <a:pPr algn="ctr"/>
            <a:r>
              <a:rPr lang="fr-FR" sz="1200" b="1" dirty="0"/>
              <a:t>340063836</a:t>
            </a:r>
          </a:p>
          <a:p>
            <a:pPr algn="ctr"/>
            <a:r>
              <a:rPr lang="fr-FR" sz="1200" b="1" dirty="0">
                <a:highlight>
                  <a:srgbClr val="000000"/>
                </a:highlight>
              </a:rPr>
              <a:t> </a:t>
            </a:r>
          </a:p>
        </p:txBody>
      </p:sp>
      <p:cxnSp>
        <p:nvCxnSpPr>
          <p:cNvPr id="30" name="Connecteur droit 29">
            <a:extLst>
              <a:ext uri="{FF2B5EF4-FFF2-40B4-BE49-F238E27FC236}">
                <a16:creationId xmlns:a16="http://schemas.microsoft.com/office/drawing/2014/main" id="{72A127E2-DBE2-A630-35D0-4428A24F4FCA}"/>
              </a:ext>
            </a:extLst>
          </p:cNvPr>
          <p:cNvCxnSpPr>
            <a:cxnSpLocks/>
          </p:cNvCxnSpPr>
          <p:nvPr/>
        </p:nvCxnSpPr>
        <p:spPr>
          <a:xfrm>
            <a:off x="3857683" y="6935535"/>
            <a:ext cx="2951550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ZoneTexte 33">
            <a:extLst>
              <a:ext uri="{FF2B5EF4-FFF2-40B4-BE49-F238E27FC236}">
                <a16:creationId xmlns:a16="http://schemas.microsoft.com/office/drawing/2014/main" id="{7A996DA5-E47B-89D8-865C-C15F4FABF1FD}"/>
              </a:ext>
            </a:extLst>
          </p:cNvPr>
          <p:cNvSpPr txBox="1"/>
          <p:nvPr/>
        </p:nvSpPr>
        <p:spPr>
          <a:xfrm>
            <a:off x="302638" y="7196167"/>
            <a:ext cx="88994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00" b="1" dirty="0">
                <a:solidFill>
                  <a:schemeClr val="bg1"/>
                </a:solidFill>
                <a:latin typeface="Century Gothic" panose="020B0502020202020204" pitchFamily="34" charset="0"/>
              </a:rPr>
              <a:t>Circuits</a:t>
            </a:r>
          </a:p>
        </p:txBody>
      </p:sp>
      <p:sp>
        <p:nvSpPr>
          <p:cNvPr id="35" name="ZoneTexte 34">
            <a:extLst>
              <a:ext uri="{FF2B5EF4-FFF2-40B4-BE49-F238E27FC236}">
                <a16:creationId xmlns:a16="http://schemas.microsoft.com/office/drawing/2014/main" id="{9C07D985-B555-2F8F-BBD0-55B815D1D856}"/>
              </a:ext>
            </a:extLst>
          </p:cNvPr>
          <p:cNvSpPr txBox="1"/>
          <p:nvPr/>
        </p:nvSpPr>
        <p:spPr>
          <a:xfrm>
            <a:off x="1323066" y="7212301"/>
            <a:ext cx="129921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Boulangerie</a:t>
            </a:r>
          </a:p>
        </p:txBody>
      </p:sp>
      <p:sp>
        <p:nvSpPr>
          <p:cNvPr id="36" name="ZoneTexte 35">
            <a:extLst>
              <a:ext uri="{FF2B5EF4-FFF2-40B4-BE49-F238E27FC236}">
                <a16:creationId xmlns:a16="http://schemas.microsoft.com/office/drawing/2014/main" id="{9DDA0161-6A45-3922-C4D2-9EBAFC9A4C54}"/>
              </a:ext>
            </a:extLst>
          </p:cNvPr>
          <p:cNvSpPr txBox="1"/>
          <p:nvPr/>
        </p:nvSpPr>
        <p:spPr>
          <a:xfrm>
            <a:off x="2767309" y="7212301"/>
            <a:ext cx="129921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00" b="1" dirty="0">
                <a:latin typeface="Century Gothic" panose="020B0502020202020204" pitchFamily="34" charset="0"/>
              </a:rPr>
              <a:t>Alimentation</a:t>
            </a:r>
          </a:p>
        </p:txBody>
      </p:sp>
      <p:sp>
        <p:nvSpPr>
          <p:cNvPr id="37" name="ZoneTexte 36">
            <a:extLst>
              <a:ext uri="{FF2B5EF4-FFF2-40B4-BE49-F238E27FC236}">
                <a16:creationId xmlns:a16="http://schemas.microsoft.com/office/drawing/2014/main" id="{3D067A72-3ADC-F96E-2A36-D9D4B0B38168}"/>
              </a:ext>
            </a:extLst>
          </p:cNvPr>
          <p:cNvSpPr txBox="1"/>
          <p:nvPr/>
        </p:nvSpPr>
        <p:spPr>
          <a:xfrm>
            <a:off x="4026180" y="7212301"/>
            <a:ext cx="129921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00" b="1" dirty="0">
                <a:latin typeface="Century Gothic" panose="020B0502020202020204" pitchFamily="34" charset="0"/>
              </a:rPr>
              <a:t>Station</a:t>
            </a:r>
          </a:p>
        </p:txBody>
      </p:sp>
      <p:sp>
        <p:nvSpPr>
          <p:cNvPr id="38" name="ZoneTexte 37">
            <a:extLst>
              <a:ext uri="{FF2B5EF4-FFF2-40B4-BE49-F238E27FC236}">
                <a16:creationId xmlns:a16="http://schemas.microsoft.com/office/drawing/2014/main" id="{8F45E4FB-CF56-64C3-277C-961C578DBB51}"/>
              </a:ext>
            </a:extLst>
          </p:cNvPr>
          <p:cNvSpPr txBox="1"/>
          <p:nvPr/>
        </p:nvSpPr>
        <p:spPr>
          <a:xfrm>
            <a:off x="4989927" y="7212301"/>
            <a:ext cx="129921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DA</a:t>
            </a:r>
          </a:p>
        </p:txBody>
      </p:sp>
      <p:sp>
        <p:nvSpPr>
          <p:cNvPr id="39" name="ZoneTexte 38">
            <a:extLst>
              <a:ext uri="{FF2B5EF4-FFF2-40B4-BE49-F238E27FC236}">
                <a16:creationId xmlns:a16="http://schemas.microsoft.com/office/drawing/2014/main" id="{9A96CEF2-AF61-97D3-6E7E-2BBF41000DFD}"/>
              </a:ext>
            </a:extLst>
          </p:cNvPr>
          <p:cNvSpPr txBox="1"/>
          <p:nvPr/>
        </p:nvSpPr>
        <p:spPr>
          <a:xfrm>
            <a:off x="6122504" y="7212301"/>
            <a:ext cx="129921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GMS</a:t>
            </a:r>
          </a:p>
        </p:txBody>
      </p:sp>
      <p:cxnSp>
        <p:nvCxnSpPr>
          <p:cNvPr id="41" name="Connecteur droit 40">
            <a:extLst>
              <a:ext uri="{FF2B5EF4-FFF2-40B4-BE49-F238E27FC236}">
                <a16:creationId xmlns:a16="http://schemas.microsoft.com/office/drawing/2014/main" id="{DE8091FE-CB7F-36C6-8A24-AB7B99D5905D}"/>
              </a:ext>
            </a:extLst>
          </p:cNvPr>
          <p:cNvCxnSpPr>
            <a:cxnSpLocks/>
          </p:cNvCxnSpPr>
          <p:nvPr/>
        </p:nvCxnSpPr>
        <p:spPr>
          <a:xfrm>
            <a:off x="6341026" y="7589793"/>
            <a:ext cx="896005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Rectangle 48">
            <a:extLst>
              <a:ext uri="{FF2B5EF4-FFF2-40B4-BE49-F238E27FC236}">
                <a16:creationId xmlns:a16="http://schemas.microsoft.com/office/drawing/2014/main" id="{B5C73770-78A9-FA69-1110-345DDC20BFE4}"/>
              </a:ext>
            </a:extLst>
          </p:cNvPr>
          <p:cNvSpPr/>
          <p:nvPr/>
        </p:nvSpPr>
        <p:spPr>
          <a:xfrm>
            <a:off x="526203" y="7759856"/>
            <a:ext cx="1796037" cy="466809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b="1" dirty="0">
                <a:solidFill>
                  <a:schemeClr val="bg1"/>
                </a:solidFill>
                <a:latin typeface="Century Gothic" panose="020B0502020202020204" pitchFamily="34" charset="0"/>
              </a:rPr>
              <a:t>Caractéristiques produit</a:t>
            </a:r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90DC2E84-CBB9-86E5-F9C0-619BE213601C}"/>
              </a:ext>
            </a:extLst>
          </p:cNvPr>
          <p:cNvSpPr/>
          <p:nvPr/>
        </p:nvSpPr>
        <p:spPr>
          <a:xfrm>
            <a:off x="2955800" y="7759856"/>
            <a:ext cx="1796037" cy="466809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b="1" dirty="0">
                <a:solidFill>
                  <a:schemeClr val="bg1"/>
                </a:solidFill>
                <a:latin typeface="Century Gothic" panose="020B0502020202020204" pitchFamily="34" charset="0"/>
              </a:rPr>
              <a:t>Avantages </a:t>
            </a:r>
          </a:p>
          <a:p>
            <a:pPr algn="ctr"/>
            <a:r>
              <a:rPr lang="fr-FR" sz="1400" b="1" dirty="0">
                <a:solidFill>
                  <a:schemeClr val="bg1"/>
                </a:solidFill>
                <a:latin typeface="Century Gothic" panose="020B0502020202020204" pitchFamily="34" charset="0"/>
              </a:rPr>
              <a:t>produit</a:t>
            </a:r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77196D05-C123-219B-56B1-EE473025565C}"/>
              </a:ext>
            </a:extLst>
          </p:cNvPr>
          <p:cNvSpPr/>
          <p:nvPr/>
        </p:nvSpPr>
        <p:spPr>
          <a:xfrm>
            <a:off x="5333458" y="7748997"/>
            <a:ext cx="1796037" cy="466809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b="1" dirty="0">
                <a:solidFill>
                  <a:schemeClr val="bg1"/>
                </a:solidFill>
                <a:latin typeface="Century Gothic" panose="020B0502020202020204" pitchFamily="34" charset="0"/>
              </a:rPr>
              <a:t>Bénéfices </a:t>
            </a:r>
          </a:p>
          <a:p>
            <a:pPr algn="ctr"/>
            <a:r>
              <a:rPr lang="fr-FR" sz="1400" b="1" dirty="0">
                <a:solidFill>
                  <a:schemeClr val="bg1"/>
                </a:solidFill>
                <a:latin typeface="Century Gothic" panose="020B0502020202020204" pitchFamily="34" charset="0"/>
              </a:rPr>
              <a:t>produit</a:t>
            </a:r>
          </a:p>
        </p:txBody>
      </p:sp>
      <p:graphicFrame>
        <p:nvGraphicFramePr>
          <p:cNvPr id="63" name="Tableau 62">
            <a:extLst>
              <a:ext uri="{FF2B5EF4-FFF2-40B4-BE49-F238E27FC236}">
                <a16:creationId xmlns:a16="http://schemas.microsoft.com/office/drawing/2014/main" id="{AB43D9AE-77E4-7015-944F-1754464F580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16580050"/>
              </p:ext>
            </p:extLst>
          </p:nvPr>
        </p:nvGraphicFramePr>
        <p:xfrm>
          <a:off x="181444" y="8343287"/>
          <a:ext cx="7196784" cy="224989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77606">
                  <a:extLst>
                    <a:ext uri="{9D8B030D-6E8A-4147-A177-3AD203B41FA5}">
                      <a16:colId xmlns:a16="http://schemas.microsoft.com/office/drawing/2014/main" val="1185659812"/>
                    </a:ext>
                  </a:extLst>
                </a:gridCol>
                <a:gridCol w="2463800">
                  <a:extLst>
                    <a:ext uri="{9D8B030D-6E8A-4147-A177-3AD203B41FA5}">
                      <a16:colId xmlns:a16="http://schemas.microsoft.com/office/drawing/2014/main" val="3006876619"/>
                    </a:ext>
                  </a:extLst>
                </a:gridCol>
                <a:gridCol w="2355378">
                  <a:extLst>
                    <a:ext uri="{9D8B030D-6E8A-4147-A177-3AD203B41FA5}">
                      <a16:colId xmlns:a16="http://schemas.microsoft.com/office/drawing/2014/main" val="2398229374"/>
                    </a:ext>
                  </a:extLst>
                </a:gridCol>
              </a:tblGrid>
              <a:tr h="749966">
                <a:tc>
                  <a:txBody>
                    <a:bodyPr/>
                    <a:lstStyle/>
                    <a:p>
                      <a:endParaRPr lang="fr-FR" sz="1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56594255"/>
                  </a:ext>
                </a:extLst>
              </a:tr>
              <a:tr h="749966">
                <a:tc>
                  <a:txBody>
                    <a:bodyPr/>
                    <a:lstStyle/>
                    <a:p>
                      <a:endParaRPr lang="fr-FR" sz="1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56267799"/>
                  </a:ext>
                </a:extLst>
              </a:tr>
              <a:tr h="749966">
                <a:tc>
                  <a:txBody>
                    <a:bodyPr/>
                    <a:lstStyle/>
                    <a:p>
                      <a:endParaRPr lang="fr-FR" sz="1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13595584"/>
                  </a:ext>
                </a:extLst>
              </a:tr>
            </a:tbl>
          </a:graphicData>
        </a:graphic>
      </p:graphicFrame>
      <p:sp>
        <p:nvSpPr>
          <p:cNvPr id="66" name="Rectangle 65">
            <a:extLst>
              <a:ext uri="{FF2B5EF4-FFF2-40B4-BE49-F238E27FC236}">
                <a16:creationId xmlns:a16="http://schemas.microsoft.com/office/drawing/2014/main" id="{1045952D-0D33-7A8E-EE98-2872BFE39F10}"/>
              </a:ext>
            </a:extLst>
          </p:cNvPr>
          <p:cNvSpPr/>
          <p:nvPr/>
        </p:nvSpPr>
        <p:spPr>
          <a:xfrm rot="19668720">
            <a:off x="3545115" y="4683859"/>
            <a:ext cx="811640" cy="270448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b="1" dirty="0">
                <a:solidFill>
                  <a:schemeClr val="bg1"/>
                </a:solidFill>
                <a:latin typeface="Century Gothic" panose="020B0502020202020204" pitchFamily="34" charset="0"/>
              </a:rPr>
              <a:t>A retenir</a:t>
            </a:r>
          </a:p>
        </p:txBody>
      </p:sp>
      <p:grpSp>
        <p:nvGrpSpPr>
          <p:cNvPr id="71" name="Groupe 70">
            <a:extLst>
              <a:ext uri="{FF2B5EF4-FFF2-40B4-BE49-F238E27FC236}">
                <a16:creationId xmlns:a16="http://schemas.microsoft.com/office/drawing/2014/main" id="{DC086EB2-016F-BB50-19F4-F697A278D772}"/>
              </a:ext>
            </a:extLst>
          </p:cNvPr>
          <p:cNvGrpSpPr/>
          <p:nvPr/>
        </p:nvGrpSpPr>
        <p:grpSpPr>
          <a:xfrm>
            <a:off x="44133" y="7043686"/>
            <a:ext cx="517010" cy="272689"/>
            <a:chOff x="111023" y="7330879"/>
            <a:chExt cx="517010" cy="272689"/>
          </a:xfrm>
        </p:grpSpPr>
        <p:sp>
          <p:nvSpPr>
            <p:cNvPr id="69" name="Rectangle 68">
              <a:extLst>
                <a:ext uri="{FF2B5EF4-FFF2-40B4-BE49-F238E27FC236}">
                  <a16:creationId xmlns:a16="http://schemas.microsoft.com/office/drawing/2014/main" id="{C708BC94-F43B-C11F-2BC5-C84743DC3B75}"/>
                </a:ext>
              </a:extLst>
            </p:cNvPr>
            <p:cNvSpPr/>
            <p:nvPr/>
          </p:nvSpPr>
          <p:spPr>
            <a:xfrm rot="19668720">
              <a:off x="170855" y="7330879"/>
              <a:ext cx="403272" cy="270448"/>
            </a:xfrm>
            <a:prstGeom prst="rect">
              <a:avLst/>
            </a:prstGeom>
            <a:solidFill>
              <a:schemeClr val="bg2">
                <a:lumMod val="75000"/>
              </a:schemeClr>
            </a:solidFill>
            <a:ln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70" name="ZoneTexte 69">
              <a:extLst>
                <a:ext uri="{FF2B5EF4-FFF2-40B4-BE49-F238E27FC236}">
                  <a16:creationId xmlns:a16="http://schemas.microsoft.com/office/drawing/2014/main" id="{8EFE6CDE-BE47-1D32-0F7E-1E5404003976}"/>
                </a:ext>
              </a:extLst>
            </p:cNvPr>
            <p:cNvSpPr txBox="1"/>
            <p:nvPr/>
          </p:nvSpPr>
          <p:spPr>
            <a:xfrm rot="19668720">
              <a:off x="111023" y="7341958"/>
              <a:ext cx="517010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1050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Les +</a:t>
              </a:r>
            </a:p>
          </p:txBody>
        </p:sp>
      </p:grpSp>
      <p:sp>
        <p:nvSpPr>
          <p:cNvPr id="3" name="Flèche droite 11">
            <a:extLst>
              <a:ext uri="{FF2B5EF4-FFF2-40B4-BE49-F238E27FC236}">
                <a16:creationId xmlns:a16="http://schemas.microsoft.com/office/drawing/2014/main" id="{DC61E814-084C-3540-6CCF-E91B228A8245}"/>
              </a:ext>
            </a:extLst>
          </p:cNvPr>
          <p:cNvSpPr/>
          <p:nvPr/>
        </p:nvSpPr>
        <p:spPr>
          <a:xfrm>
            <a:off x="2416800" y="7878058"/>
            <a:ext cx="436033" cy="262467"/>
          </a:xfrm>
          <a:prstGeom prst="rightArrow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" name="Flèche droite 11">
            <a:extLst>
              <a:ext uri="{FF2B5EF4-FFF2-40B4-BE49-F238E27FC236}">
                <a16:creationId xmlns:a16="http://schemas.microsoft.com/office/drawing/2014/main" id="{A09B1ACB-E33E-C641-8C7A-A1B014186595}"/>
              </a:ext>
            </a:extLst>
          </p:cNvPr>
          <p:cNvSpPr/>
          <p:nvPr/>
        </p:nvSpPr>
        <p:spPr>
          <a:xfrm>
            <a:off x="4824197" y="7885035"/>
            <a:ext cx="436033" cy="262467"/>
          </a:xfrm>
          <a:prstGeom prst="rightArrow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12" name="Connecteur droit 11">
            <a:extLst>
              <a:ext uri="{FF2B5EF4-FFF2-40B4-BE49-F238E27FC236}">
                <a16:creationId xmlns:a16="http://schemas.microsoft.com/office/drawing/2014/main" id="{C5FC520D-5594-DA4D-3978-5F8E61C09A06}"/>
              </a:ext>
            </a:extLst>
          </p:cNvPr>
          <p:cNvCxnSpPr>
            <a:cxnSpLocks/>
          </p:cNvCxnSpPr>
          <p:nvPr/>
        </p:nvCxnSpPr>
        <p:spPr>
          <a:xfrm>
            <a:off x="5215350" y="7589793"/>
            <a:ext cx="896005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necteur droit 12">
            <a:extLst>
              <a:ext uri="{FF2B5EF4-FFF2-40B4-BE49-F238E27FC236}">
                <a16:creationId xmlns:a16="http://schemas.microsoft.com/office/drawing/2014/main" id="{7710678B-5BD2-CA9C-B9B9-4E17B7D134F0}"/>
              </a:ext>
            </a:extLst>
          </p:cNvPr>
          <p:cNvCxnSpPr>
            <a:cxnSpLocks/>
          </p:cNvCxnSpPr>
          <p:nvPr/>
        </p:nvCxnSpPr>
        <p:spPr>
          <a:xfrm>
            <a:off x="1441544" y="7589793"/>
            <a:ext cx="1042991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Image 5" descr="Une image contenant Graphique, logo, Police, rouge&#10;&#10;Description générée automatiquement">
            <a:extLst>
              <a:ext uri="{FF2B5EF4-FFF2-40B4-BE49-F238E27FC236}">
                <a16:creationId xmlns:a16="http://schemas.microsoft.com/office/drawing/2014/main" id="{894B94B6-E0F3-4ACE-D256-520FBD376BD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41026" y="-139063"/>
            <a:ext cx="1100766" cy="1283968"/>
          </a:xfrm>
          <a:prstGeom prst="rect">
            <a:avLst/>
          </a:prstGeom>
        </p:spPr>
      </p:pic>
      <p:sp>
        <p:nvSpPr>
          <p:cNvPr id="11" name="ZoneTexte 10">
            <a:extLst>
              <a:ext uri="{FF2B5EF4-FFF2-40B4-BE49-F238E27FC236}">
                <a16:creationId xmlns:a16="http://schemas.microsoft.com/office/drawing/2014/main" id="{77533E50-2D92-A4AF-26F6-5D6C1CFD1CB1}"/>
              </a:ext>
            </a:extLst>
          </p:cNvPr>
          <p:cNvSpPr txBox="1"/>
          <p:nvPr/>
        </p:nvSpPr>
        <p:spPr>
          <a:xfrm>
            <a:off x="1893277" y="5090718"/>
            <a:ext cx="378655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sz="1800" b="1" dirty="0">
                <a:solidFill>
                  <a:schemeClr val="bg1"/>
                </a:solidFill>
                <a:latin typeface="Century Gothic" panose="020B0502020202020204" pitchFamily="34" charset="0"/>
              </a:rPr>
              <a:t>Caractéristiques produit</a:t>
            </a:r>
          </a:p>
        </p:txBody>
      </p:sp>
      <p:cxnSp>
        <p:nvCxnSpPr>
          <p:cNvPr id="14" name="Connecteur droit 13">
            <a:extLst>
              <a:ext uri="{FF2B5EF4-FFF2-40B4-BE49-F238E27FC236}">
                <a16:creationId xmlns:a16="http://schemas.microsoft.com/office/drawing/2014/main" id="{45B8C7B7-8107-2456-6018-7016526F6C12}"/>
              </a:ext>
            </a:extLst>
          </p:cNvPr>
          <p:cNvCxnSpPr>
            <a:cxnSpLocks/>
          </p:cNvCxnSpPr>
          <p:nvPr/>
        </p:nvCxnSpPr>
        <p:spPr>
          <a:xfrm>
            <a:off x="2273346" y="836781"/>
            <a:ext cx="295155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ZoneTexte 4">
            <a:extLst>
              <a:ext uri="{FF2B5EF4-FFF2-40B4-BE49-F238E27FC236}">
                <a16:creationId xmlns:a16="http://schemas.microsoft.com/office/drawing/2014/main" id="{9C72E70F-EF99-B167-E3ED-72C0B3897188}"/>
              </a:ext>
            </a:extLst>
          </p:cNvPr>
          <p:cNvSpPr txBox="1"/>
          <p:nvPr/>
        </p:nvSpPr>
        <p:spPr>
          <a:xfrm>
            <a:off x="2484534" y="415634"/>
            <a:ext cx="34590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Chips LAYS POULET 130G</a:t>
            </a:r>
          </a:p>
        </p:txBody>
      </p:sp>
      <p:graphicFrame>
        <p:nvGraphicFramePr>
          <p:cNvPr id="7" name="Tableau 6">
            <a:extLst>
              <a:ext uri="{FF2B5EF4-FFF2-40B4-BE49-F238E27FC236}">
                <a16:creationId xmlns:a16="http://schemas.microsoft.com/office/drawing/2014/main" id="{19489FE0-511A-4895-4F69-BC1F015BAC6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93919288"/>
              </p:ext>
            </p:extLst>
          </p:nvPr>
        </p:nvGraphicFramePr>
        <p:xfrm>
          <a:off x="3796146" y="5444944"/>
          <a:ext cx="2857500" cy="73709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857500">
                  <a:extLst>
                    <a:ext uri="{9D8B030D-6E8A-4147-A177-3AD203B41FA5}">
                      <a16:colId xmlns:a16="http://schemas.microsoft.com/office/drawing/2014/main" val="2071800748"/>
                    </a:ext>
                  </a:extLst>
                </a:gridCol>
              </a:tblGrid>
              <a:tr h="737097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Chips de pommes de terre saveur poulet rôti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498216822"/>
                  </a:ext>
                </a:extLst>
              </a:tr>
            </a:tbl>
          </a:graphicData>
        </a:graphic>
      </p:graphicFrame>
      <p:graphicFrame>
        <p:nvGraphicFramePr>
          <p:cNvPr id="8" name="Tableau 7">
            <a:extLst>
              <a:ext uri="{FF2B5EF4-FFF2-40B4-BE49-F238E27FC236}">
                <a16:creationId xmlns:a16="http://schemas.microsoft.com/office/drawing/2014/main" id="{C36202F3-D880-2319-7F2E-FD603B511C81}"/>
              </a:ext>
            </a:extLst>
          </p:cNvPr>
          <p:cNvGraphicFramePr>
            <a:graphicFrameLocks noGrp="1"/>
          </p:cNvGraphicFramePr>
          <p:nvPr/>
        </p:nvGraphicFramePr>
        <p:xfrm>
          <a:off x="0" y="0"/>
          <a:ext cx="2209800" cy="18415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209800">
                  <a:extLst>
                    <a:ext uri="{9D8B030D-6E8A-4147-A177-3AD203B41FA5}">
                      <a16:colId xmlns:a16="http://schemas.microsoft.com/office/drawing/2014/main" val="2696563988"/>
                    </a:ext>
                  </a:extLst>
                </a:gridCol>
              </a:tblGrid>
              <a:tr h="184150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340063836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152567077"/>
                  </a:ext>
                </a:extLst>
              </a:tr>
            </a:tbl>
          </a:graphicData>
        </a:graphic>
      </p:graphicFrame>
      <p:graphicFrame>
        <p:nvGraphicFramePr>
          <p:cNvPr id="9" name="Tableau 8">
            <a:extLst>
              <a:ext uri="{FF2B5EF4-FFF2-40B4-BE49-F238E27FC236}">
                <a16:creationId xmlns:a16="http://schemas.microsoft.com/office/drawing/2014/main" id="{83F895F7-2861-3B41-DAF2-24EC658C288D}"/>
              </a:ext>
            </a:extLst>
          </p:cNvPr>
          <p:cNvGraphicFramePr>
            <a:graphicFrameLocks noGrp="1"/>
          </p:cNvGraphicFramePr>
          <p:nvPr/>
        </p:nvGraphicFramePr>
        <p:xfrm>
          <a:off x="0" y="0"/>
          <a:ext cx="2209800" cy="18415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209800">
                  <a:extLst>
                    <a:ext uri="{9D8B030D-6E8A-4147-A177-3AD203B41FA5}">
                      <a16:colId xmlns:a16="http://schemas.microsoft.com/office/drawing/2014/main" val="651983726"/>
                    </a:ext>
                  </a:extLst>
                </a:gridCol>
              </a:tblGrid>
              <a:tr h="184150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340063836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167225933"/>
                  </a:ext>
                </a:extLst>
              </a:tr>
            </a:tbl>
          </a:graphicData>
        </a:graphic>
      </p:graphicFrame>
      <p:graphicFrame>
        <p:nvGraphicFramePr>
          <p:cNvPr id="15" name="Tableau 14">
            <a:extLst>
              <a:ext uri="{FF2B5EF4-FFF2-40B4-BE49-F238E27FC236}">
                <a16:creationId xmlns:a16="http://schemas.microsoft.com/office/drawing/2014/main" id="{A8C0CCBD-440E-D61F-F72C-301929C8AE3D}"/>
              </a:ext>
            </a:extLst>
          </p:cNvPr>
          <p:cNvGraphicFramePr>
            <a:graphicFrameLocks noGrp="1"/>
          </p:cNvGraphicFramePr>
          <p:nvPr/>
        </p:nvGraphicFramePr>
        <p:xfrm>
          <a:off x="0" y="0"/>
          <a:ext cx="2209800" cy="18415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209800">
                  <a:extLst>
                    <a:ext uri="{9D8B030D-6E8A-4147-A177-3AD203B41FA5}">
                      <a16:colId xmlns:a16="http://schemas.microsoft.com/office/drawing/2014/main" val="1887063607"/>
                    </a:ext>
                  </a:extLst>
                </a:gridCol>
              </a:tblGrid>
              <a:tr h="184150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100" u="none" strike="noStrike" dirty="0">
                          <a:effectLst/>
                        </a:rPr>
                        <a:t>340063836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95273551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69036727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1660</TotalTime>
  <Words>80</Words>
  <Application>Microsoft Office PowerPoint</Application>
  <PresentationFormat>Personnalisé</PresentationFormat>
  <Paragraphs>41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7" baseType="lpstr">
      <vt:lpstr>Aptos Narrow</vt:lpstr>
      <vt:lpstr>Arial</vt:lpstr>
      <vt:lpstr>Calibri</vt:lpstr>
      <vt:lpstr>Calibri Light</vt:lpstr>
      <vt:lpstr>Century Gothic</vt:lpstr>
      <vt:lpstr>Thème Office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Yasmine BAKLOUTI</dc:creator>
  <cp:lastModifiedBy>Labastie, Charles {PEP}</cp:lastModifiedBy>
  <cp:revision>7</cp:revision>
  <dcterms:created xsi:type="dcterms:W3CDTF">2024-02-08T10:20:48Z</dcterms:created>
  <dcterms:modified xsi:type="dcterms:W3CDTF">2025-11-27T08:25:15Z</dcterms:modified>
</cp:coreProperties>
</file>