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3" r:id="rId1"/>
  </p:sldMasterIdLst>
  <p:notesMasterIdLst>
    <p:notesMasterId r:id="rId3"/>
  </p:notesMasterIdLst>
  <p:handoutMasterIdLst>
    <p:handoutMasterId r:id="rId4"/>
  </p:handoutMasterIdLst>
  <p:sldIdLst>
    <p:sldId id="1068" r:id="rId2"/>
  </p:sldIdLst>
  <p:sldSz cx="7559675" cy="10691813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36" userDrawn="1">
          <p15:clr>
            <a:srgbClr val="A4A3A4"/>
          </p15:clr>
        </p15:guide>
        <p15:guide id="2" pos="2381" userDrawn="1">
          <p15:clr>
            <a:srgbClr val="A4A3A4"/>
          </p15:clr>
        </p15:guide>
        <p15:guide id="3" orient="horz" pos="377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las, Beatriz" initials="NB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101"/>
    <a:srgbClr val="022E5F"/>
    <a:srgbClr val="002D62"/>
    <a:srgbClr val="001F60"/>
    <a:srgbClr val="FF91EC"/>
    <a:srgbClr val="FFFFFF"/>
    <a:srgbClr val="000000"/>
    <a:srgbClr val="FEEB35"/>
    <a:srgbClr val="FDDF17"/>
    <a:srgbClr val="0026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 autoAdjust="0"/>
  </p:normalViewPr>
  <p:slideViewPr>
    <p:cSldViewPr>
      <p:cViewPr varScale="1">
        <p:scale>
          <a:sx n="72" d="100"/>
          <a:sy n="72" d="100"/>
        </p:scale>
        <p:origin x="3246" y="60"/>
      </p:cViewPr>
      <p:guideLst>
        <p:guide orient="horz" pos="1236"/>
        <p:guide pos="2381"/>
        <p:guide orient="horz" pos="3776"/>
      </p:guideLst>
    </p:cSldViewPr>
  </p:slideViewPr>
  <p:outlineViewPr>
    <p:cViewPr>
      <p:scale>
        <a:sx n="33" d="100"/>
        <a:sy n="33" d="100"/>
      </p:scale>
      <p:origin x="0" y="89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38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72290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076" y="0"/>
            <a:ext cx="2972289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D9E2C9-B169-4BC6-A0C2-7ECA570E4B1A}" type="datetimeFigureOut">
              <a:rPr lang="es-ES" smtClean="0"/>
              <a:pPr/>
              <a:t>19/12/2025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2" y="8829574"/>
            <a:ext cx="2972290" cy="4653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3583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BDFC71-A972-4FEA-91B2-43758C6BB96E}" type="datetimeFigureOut">
              <a:rPr lang="es-ES" smtClean="0"/>
              <a:pPr/>
              <a:t>19/12/2025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198688" y="696913"/>
            <a:ext cx="2462212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415791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14FA00-62E1-4796-8D90-B47790CB4B1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7083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E0DBB-90F7-6240-B583-CD38CE244E1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8253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D8456872-CD97-AC4F-811D-88E083F69356}"/>
              </a:ext>
            </a:extLst>
          </p:cNvPr>
          <p:cNvSpPr/>
          <p:nvPr userDrawn="1"/>
        </p:nvSpPr>
        <p:spPr>
          <a:xfrm>
            <a:off x="197730" y="228258"/>
            <a:ext cx="7164213" cy="606158"/>
          </a:xfrm>
          <a:prstGeom prst="rect">
            <a:avLst/>
          </a:prstGeom>
          <a:solidFill>
            <a:srgbClr val="8759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Imagen 5" descr="Logotipo&#10;&#10;Descripción generada automáticamente">
            <a:extLst>
              <a:ext uri="{FF2B5EF4-FFF2-40B4-BE49-F238E27FC236}">
                <a16:creationId xmlns:a16="http://schemas.microsoft.com/office/drawing/2014/main" id="{23B16AEE-C53C-4E48-A94B-920A3BCA53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62" t="21318" r="16626" b="37135"/>
          <a:stretch/>
        </p:blipFill>
        <p:spPr>
          <a:xfrm>
            <a:off x="6330530" y="362682"/>
            <a:ext cx="833683" cy="338190"/>
          </a:xfrm>
          <a:prstGeom prst="rect">
            <a:avLst/>
          </a:prstGeom>
        </p:spPr>
      </p:pic>
      <p:grpSp>
        <p:nvGrpSpPr>
          <p:cNvPr id="13" name="Grupo 12">
            <a:extLst>
              <a:ext uri="{FF2B5EF4-FFF2-40B4-BE49-F238E27FC236}">
                <a16:creationId xmlns:a16="http://schemas.microsoft.com/office/drawing/2014/main" id="{45A75C13-E762-CD4A-BAC7-F7134EFE317D}"/>
              </a:ext>
            </a:extLst>
          </p:cNvPr>
          <p:cNvGrpSpPr/>
          <p:nvPr userDrawn="1"/>
        </p:nvGrpSpPr>
        <p:grpSpPr>
          <a:xfrm>
            <a:off x="2490365" y="318754"/>
            <a:ext cx="2578941" cy="482583"/>
            <a:chOff x="2195661" y="197437"/>
            <a:chExt cx="2578941" cy="482583"/>
          </a:xfrm>
        </p:grpSpPr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DDB87520-3F41-0843-9BA4-A5C51396BD51}"/>
                </a:ext>
              </a:extLst>
            </p:cNvPr>
            <p:cNvSpPr/>
            <p:nvPr userDrawn="1"/>
          </p:nvSpPr>
          <p:spPr>
            <a:xfrm>
              <a:off x="2195661" y="197437"/>
              <a:ext cx="2578941" cy="2306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500" b="1" i="0">
                  <a:solidFill>
                    <a:schemeClr val="bg1"/>
                  </a:solidFill>
                  <a:latin typeface="Futura Std Book" panose="020B0502020204020303" pitchFamily="34" charset="0"/>
                </a:rPr>
                <a:t>CLIPPER</a:t>
              </a:r>
              <a:r>
                <a:rPr lang="es-ES" sz="1500" b="0" i="0">
                  <a:solidFill>
                    <a:schemeClr val="bg1"/>
                  </a:solidFill>
                  <a:latin typeface="FUTURA BOOK BT" panose="020B0502020204020303" pitchFamily="34" charset="0"/>
                </a:rPr>
                <a:t> UTILITY LIGHTERS</a:t>
              </a:r>
            </a:p>
          </p:txBody>
        </p:sp>
        <p:sp>
          <p:nvSpPr>
            <p:cNvPr id="16" name="Rectángulo 15">
              <a:extLst>
                <a:ext uri="{FF2B5EF4-FFF2-40B4-BE49-F238E27FC236}">
                  <a16:creationId xmlns:a16="http://schemas.microsoft.com/office/drawing/2014/main" id="{2AD7BA1E-19C7-6748-8A16-661B122C8192}"/>
                </a:ext>
              </a:extLst>
            </p:cNvPr>
            <p:cNvSpPr/>
            <p:nvPr userDrawn="1"/>
          </p:nvSpPr>
          <p:spPr>
            <a:xfrm>
              <a:off x="2195661" y="449362"/>
              <a:ext cx="2578941" cy="2306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500" b="1" i="0">
                  <a:solidFill>
                    <a:schemeClr val="bg1"/>
                  </a:solidFill>
                  <a:latin typeface="Futura Std Book" panose="020B0502020204020303" pitchFamily="34" charset="0"/>
                </a:rPr>
                <a:t>TUBE PLUS</a:t>
              </a:r>
              <a:endParaRPr lang="es-ES" sz="1500" b="0" i="0">
                <a:solidFill>
                  <a:schemeClr val="bg1"/>
                </a:solidFill>
                <a:latin typeface="FUTURA BOOK BT" panose="020B0502020204020303" pitchFamily="34" charset="0"/>
              </a:endParaRPr>
            </a:p>
          </p:txBody>
        </p:sp>
      </p:grpSp>
      <p:pic>
        <p:nvPicPr>
          <p:cNvPr id="18" name="Imagen 17">
            <a:extLst>
              <a:ext uri="{FF2B5EF4-FFF2-40B4-BE49-F238E27FC236}">
                <a16:creationId xmlns:a16="http://schemas.microsoft.com/office/drawing/2014/main" id="{D18F48A7-EA0B-B349-B86A-A62AE96974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72"/>
          <a:stretch/>
        </p:blipFill>
        <p:spPr>
          <a:xfrm>
            <a:off x="1187549" y="189337"/>
            <a:ext cx="6291730" cy="684000"/>
          </a:xfrm>
          <a:prstGeom prst="rect">
            <a:avLst/>
          </a:prstGeom>
        </p:spPr>
      </p:pic>
      <p:pic>
        <p:nvPicPr>
          <p:cNvPr id="22" name="Imagen 21" descr="Diagrama, Texto&#10;&#10;Descripción generada automáticamente">
            <a:extLst>
              <a:ext uri="{FF2B5EF4-FFF2-40B4-BE49-F238E27FC236}">
                <a16:creationId xmlns:a16="http://schemas.microsoft.com/office/drawing/2014/main" id="{620DC99A-541A-C04C-9089-73A49D86A4D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078" y="257119"/>
            <a:ext cx="841765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19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D8456872-CD97-AC4F-811D-88E083F69356}"/>
              </a:ext>
            </a:extLst>
          </p:cNvPr>
          <p:cNvSpPr/>
          <p:nvPr userDrawn="1"/>
        </p:nvSpPr>
        <p:spPr>
          <a:xfrm>
            <a:off x="197730" y="228258"/>
            <a:ext cx="7164213" cy="606158"/>
          </a:xfrm>
          <a:prstGeom prst="rect">
            <a:avLst/>
          </a:prstGeom>
          <a:solidFill>
            <a:srgbClr val="FFF1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22" name="Grupo 21">
            <a:extLst>
              <a:ext uri="{FF2B5EF4-FFF2-40B4-BE49-F238E27FC236}">
                <a16:creationId xmlns:a16="http://schemas.microsoft.com/office/drawing/2014/main" id="{10479D0C-DEE3-2C4A-B8F7-F5B3ECF8ADFE}"/>
              </a:ext>
            </a:extLst>
          </p:cNvPr>
          <p:cNvGrpSpPr/>
          <p:nvPr userDrawn="1"/>
        </p:nvGrpSpPr>
        <p:grpSpPr>
          <a:xfrm>
            <a:off x="2490366" y="300679"/>
            <a:ext cx="2578941" cy="482583"/>
            <a:chOff x="2195661" y="197437"/>
            <a:chExt cx="2578941" cy="482583"/>
          </a:xfrm>
        </p:grpSpPr>
        <p:sp>
          <p:nvSpPr>
            <p:cNvPr id="23" name="Rectángulo 22">
              <a:extLst>
                <a:ext uri="{FF2B5EF4-FFF2-40B4-BE49-F238E27FC236}">
                  <a16:creationId xmlns:a16="http://schemas.microsoft.com/office/drawing/2014/main" id="{926CF57D-0715-9D4A-813B-95B0DB5EC7C5}"/>
                </a:ext>
              </a:extLst>
            </p:cNvPr>
            <p:cNvSpPr/>
            <p:nvPr userDrawn="1"/>
          </p:nvSpPr>
          <p:spPr>
            <a:xfrm>
              <a:off x="2195661" y="197437"/>
              <a:ext cx="2578941" cy="2306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500" b="1" i="0">
                  <a:solidFill>
                    <a:srgbClr val="00264A"/>
                  </a:solidFill>
                  <a:latin typeface="Futura Std Book" panose="020B0502020204020303" pitchFamily="34" charset="0"/>
                </a:rPr>
                <a:t>CLIPPER</a:t>
              </a:r>
              <a:r>
                <a:rPr lang="es-ES" sz="1500" b="0" i="0">
                  <a:solidFill>
                    <a:srgbClr val="00264A"/>
                  </a:solidFill>
                  <a:latin typeface="FUTURA BOOK BT" panose="020B0502020204020303" pitchFamily="34" charset="0"/>
                </a:rPr>
                <a:t> CLASSIC LARGE</a:t>
              </a:r>
            </a:p>
          </p:txBody>
        </p:sp>
        <p:sp>
          <p:nvSpPr>
            <p:cNvPr id="24" name="Rectángulo 23">
              <a:extLst>
                <a:ext uri="{FF2B5EF4-FFF2-40B4-BE49-F238E27FC236}">
                  <a16:creationId xmlns:a16="http://schemas.microsoft.com/office/drawing/2014/main" id="{9524F3DE-E615-1043-8574-9BCD8967F7F4}"/>
                </a:ext>
              </a:extLst>
            </p:cNvPr>
            <p:cNvSpPr/>
            <p:nvPr userDrawn="1"/>
          </p:nvSpPr>
          <p:spPr>
            <a:xfrm>
              <a:off x="2195661" y="449362"/>
              <a:ext cx="2578941" cy="2306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500" b="1" i="0">
                  <a:solidFill>
                    <a:srgbClr val="00264A"/>
                  </a:solidFill>
                  <a:latin typeface="Futura Std Book" panose="020B0502020204020303" pitchFamily="34" charset="0"/>
                </a:rPr>
                <a:t>CP11</a:t>
              </a:r>
              <a:r>
                <a:rPr lang="es-ES" sz="1500" b="0" i="0">
                  <a:solidFill>
                    <a:srgbClr val="00264A"/>
                  </a:solidFill>
                  <a:latin typeface="FUTURA BOOK BT" panose="020B0502020204020303" pitchFamily="34" charset="0"/>
                </a:rPr>
                <a:t>RH</a:t>
              </a:r>
            </a:p>
          </p:txBody>
        </p:sp>
      </p:grpSp>
      <p:pic>
        <p:nvPicPr>
          <p:cNvPr id="26" name="Imagen 25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3C8983D2-B900-4640-9528-C5407458294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5188" y="89322"/>
            <a:ext cx="1377454" cy="905296"/>
          </a:xfrm>
          <a:prstGeom prst="rect">
            <a:avLst/>
          </a:prstGeom>
        </p:spPr>
      </p:pic>
      <p:pic>
        <p:nvPicPr>
          <p:cNvPr id="28" name="Imagen 27">
            <a:extLst>
              <a:ext uri="{FF2B5EF4-FFF2-40B4-BE49-F238E27FC236}">
                <a16:creationId xmlns:a16="http://schemas.microsoft.com/office/drawing/2014/main" id="{E28D2112-0956-1445-9B62-DB9C6DD110D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20"/>
          <a:stretch/>
        </p:blipFill>
        <p:spPr>
          <a:xfrm>
            <a:off x="1245183" y="200218"/>
            <a:ext cx="6116760" cy="662238"/>
          </a:xfrm>
          <a:prstGeom prst="rect">
            <a:avLst/>
          </a:prstGeom>
        </p:spPr>
      </p:pic>
      <p:pic>
        <p:nvPicPr>
          <p:cNvPr id="39" name="Imagen 38" descr="Una captura de pantalla de un videojuego&#10;&#10;Descripción generada automáticamente con confianza baja">
            <a:extLst>
              <a:ext uri="{FF2B5EF4-FFF2-40B4-BE49-F238E27FC236}">
                <a16:creationId xmlns:a16="http://schemas.microsoft.com/office/drawing/2014/main" id="{8C12F4BA-EB86-6B4B-8118-EDCD16271F2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138" y="256766"/>
            <a:ext cx="857647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16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D8456872-CD97-AC4F-811D-88E083F69356}"/>
              </a:ext>
            </a:extLst>
          </p:cNvPr>
          <p:cNvSpPr/>
          <p:nvPr userDrawn="1"/>
        </p:nvSpPr>
        <p:spPr>
          <a:xfrm>
            <a:off x="197730" y="228258"/>
            <a:ext cx="7164213" cy="606158"/>
          </a:xfrm>
          <a:prstGeom prst="rect">
            <a:avLst/>
          </a:prstGeom>
          <a:solidFill>
            <a:srgbClr val="FFF1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22" name="Grupo 21">
            <a:extLst>
              <a:ext uri="{FF2B5EF4-FFF2-40B4-BE49-F238E27FC236}">
                <a16:creationId xmlns:a16="http://schemas.microsoft.com/office/drawing/2014/main" id="{10479D0C-DEE3-2C4A-B8F7-F5B3ECF8ADFE}"/>
              </a:ext>
            </a:extLst>
          </p:cNvPr>
          <p:cNvGrpSpPr/>
          <p:nvPr userDrawn="1"/>
        </p:nvGrpSpPr>
        <p:grpSpPr>
          <a:xfrm>
            <a:off x="2490366" y="300679"/>
            <a:ext cx="2578941" cy="482583"/>
            <a:chOff x="2195661" y="197437"/>
            <a:chExt cx="2578941" cy="482583"/>
          </a:xfrm>
        </p:grpSpPr>
        <p:sp>
          <p:nvSpPr>
            <p:cNvPr id="23" name="Rectángulo 22">
              <a:extLst>
                <a:ext uri="{FF2B5EF4-FFF2-40B4-BE49-F238E27FC236}">
                  <a16:creationId xmlns:a16="http://schemas.microsoft.com/office/drawing/2014/main" id="{926CF57D-0715-9D4A-813B-95B0DB5EC7C5}"/>
                </a:ext>
              </a:extLst>
            </p:cNvPr>
            <p:cNvSpPr/>
            <p:nvPr userDrawn="1"/>
          </p:nvSpPr>
          <p:spPr>
            <a:xfrm>
              <a:off x="2195661" y="197437"/>
              <a:ext cx="2578941" cy="2306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500" b="1" i="0">
                  <a:solidFill>
                    <a:srgbClr val="00264A"/>
                  </a:solidFill>
                  <a:latin typeface="Futura Std Book" panose="020B0502020204020303" pitchFamily="34" charset="0"/>
                </a:rPr>
                <a:t>CLIPPER</a:t>
              </a:r>
              <a:r>
                <a:rPr lang="es-ES" sz="1500" b="0" i="0">
                  <a:solidFill>
                    <a:srgbClr val="00264A"/>
                  </a:solidFill>
                  <a:latin typeface="FUTURA BOOK BT" panose="020B0502020204020303" pitchFamily="34" charset="0"/>
                </a:rPr>
                <a:t> CLASSIC LARGE</a:t>
              </a:r>
            </a:p>
          </p:txBody>
        </p:sp>
        <p:sp>
          <p:nvSpPr>
            <p:cNvPr id="24" name="Rectángulo 23">
              <a:extLst>
                <a:ext uri="{FF2B5EF4-FFF2-40B4-BE49-F238E27FC236}">
                  <a16:creationId xmlns:a16="http://schemas.microsoft.com/office/drawing/2014/main" id="{9524F3DE-E615-1043-8574-9BCD8967F7F4}"/>
                </a:ext>
              </a:extLst>
            </p:cNvPr>
            <p:cNvSpPr/>
            <p:nvPr userDrawn="1"/>
          </p:nvSpPr>
          <p:spPr>
            <a:xfrm>
              <a:off x="2195661" y="449362"/>
              <a:ext cx="2578941" cy="2306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500" b="0" i="0">
                  <a:solidFill>
                    <a:srgbClr val="00264A"/>
                  </a:solidFill>
                  <a:latin typeface="FUTURA BOOK BT" panose="020B0502020204020303" pitchFamily="34" charset="0"/>
                </a:rPr>
                <a:t>CP11RH </a:t>
              </a:r>
              <a:r>
                <a:rPr lang="es-ES" sz="1500" b="1" i="0" kern="1200">
                  <a:solidFill>
                    <a:srgbClr val="00264A"/>
                  </a:solidFill>
                  <a:latin typeface="Futura Std Book" panose="020B0502020204020303" pitchFamily="34" charset="0"/>
                  <a:ea typeface="+mn-ea"/>
                  <a:cs typeface="+mn-cs"/>
                </a:rPr>
                <a:t>COVERS</a:t>
              </a:r>
            </a:p>
          </p:txBody>
        </p:sp>
      </p:grpSp>
      <p:pic>
        <p:nvPicPr>
          <p:cNvPr id="26" name="Imagen 25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3C8983D2-B900-4640-9528-C5407458294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5188" y="89322"/>
            <a:ext cx="1377454" cy="90529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E122657-14F0-5E46-89AA-271B8F335C6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21"/>
          <a:stretch/>
        </p:blipFill>
        <p:spPr>
          <a:xfrm>
            <a:off x="1259557" y="200218"/>
            <a:ext cx="6102386" cy="662238"/>
          </a:xfrm>
          <a:prstGeom prst="rect">
            <a:avLst/>
          </a:prstGeom>
        </p:spPr>
      </p:pic>
      <p:pic>
        <p:nvPicPr>
          <p:cNvPr id="14" name="Imagen 13" descr="Imagen que contiene Texto&#10;&#10;Descripción generada automáticamente">
            <a:extLst>
              <a:ext uri="{FF2B5EF4-FFF2-40B4-BE49-F238E27FC236}">
                <a16:creationId xmlns:a16="http://schemas.microsoft.com/office/drawing/2014/main" id="{D8A269A4-3575-8C42-A424-D1F35E4E92C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740" y="256766"/>
            <a:ext cx="857647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057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D8456872-CD97-AC4F-811D-88E083F69356}"/>
              </a:ext>
            </a:extLst>
          </p:cNvPr>
          <p:cNvSpPr/>
          <p:nvPr userDrawn="1"/>
        </p:nvSpPr>
        <p:spPr>
          <a:xfrm>
            <a:off x="197730" y="228258"/>
            <a:ext cx="7164213" cy="6061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22" name="Grupo 21">
            <a:extLst>
              <a:ext uri="{FF2B5EF4-FFF2-40B4-BE49-F238E27FC236}">
                <a16:creationId xmlns:a16="http://schemas.microsoft.com/office/drawing/2014/main" id="{10479D0C-DEE3-2C4A-B8F7-F5B3ECF8ADFE}"/>
              </a:ext>
            </a:extLst>
          </p:cNvPr>
          <p:cNvGrpSpPr/>
          <p:nvPr userDrawn="1"/>
        </p:nvGrpSpPr>
        <p:grpSpPr>
          <a:xfrm>
            <a:off x="2490366" y="300679"/>
            <a:ext cx="2578941" cy="482583"/>
            <a:chOff x="2195661" y="197437"/>
            <a:chExt cx="2578941" cy="482583"/>
          </a:xfrm>
        </p:grpSpPr>
        <p:sp>
          <p:nvSpPr>
            <p:cNvPr id="23" name="Rectángulo 22">
              <a:extLst>
                <a:ext uri="{FF2B5EF4-FFF2-40B4-BE49-F238E27FC236}">
                  <a16:creationId xmlns:a16="http://schemas.microsoft.com/office/drawing/2014/main" id="{926CF57D-0715-9D4A-813B-95B0DB5EC7C5}"/>
                </a:ext>
              </a:extLst>
            </p:cNvPr>
            <p:cNvSpPr/>
            <p:nvPr userDrawn="1"/>
          </p:nvSpPr>
          <p:spPr>
            <a:xfrm>
              <a:off x="2195661" y="197437"/>
              <a:ext cx="2578941" cy="2306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500" b="1" i="0">
                  <a:solidFill>
                    <a:schemeClr val="bg1"/>
                  </a:solidFill>
                  <a:latin typeface="Futura Std Book" panose="020B0502020204020303" pitchFamily="34" charset="0"/>
                </a:rPr>
                <a:t>CLIPPER</a:t>
              </a:r>
              <a:r>
                <a:rPr lang="es-ES" sz="1500" b="0" i="0">
                  <a:solidFill>
                    <a:schemeClr val="bg1"/>
                  </a:solidFill>
                  <a:latin typeface="FUTURA BOOK BT" panose="020B0502020204020303" pitchFamily="34" charset="0"/>
                </a:rPr>
                <a:t> CLASSIC LARGE</a:t>
              </a:r>
            </a:p>
          </p:txBody>
        </p:sp>
        <p:sp>
          <p:nvSpPr>
            <p:cNvPr id="24" name="Rectángulo 23">
              <a:extLst>
                <a:ext uri="{FF2B5EF4-FFF2-40B4-BE49-F238E27FC236}">
                  <a16:creationId xmlns:a16="http://schemas.microsoft.com/office/drawing/2014/main" id="{9524F3DE-E615-1043-8574-9BCD8967F7F4}"/>
                </a:ext>
              </a:extLst>
            </p:cNvPr>
            <p:cNvSpPr/>
            <p:nvPr userDrawn="1"/>
          </p:nvSpPr>
          <p:spPr>
            <a:xfrm>
              <a:off x="2195661" y="449362"/>
              <a:ext cx="2578941" cy="2306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500" b="0" i="0">
                  <a:solidFill>
                    <a:schemeClr val="bg1"/>
                  </a:solidFill>
                  <a:latin typeface="FUTURA BOOK BT" panose="020B0502020204020303" pitchFamily="34" charset="0"/>
                </a:rPr>
                <a:t>CMP11R </a:t>
              </a:r>
              <a:r>
                <a:rPr lang="es-ES" sz="1500" b="1" i="0">
                  <a:solidFill>
                    <a:schemeClr val="bg1"/>
                  </a:solidFill>
                  <a:latin typeface="Futura Std Book" panose="020B0502020204020303" pitchFamily="34" charset="0"/>
                </a:rPr>
                <a:t>METAL</a:t>
              </a:r>
              <a:endParaRPr lang="es-ES" sz="1500" b="0" i="0">
                <a:solidFill>
                  <a:schemeClr val="bg1"/>
                </a:solidFill>
                <a:latin typeface="FUTURA BOOK BT" panose="020B0502020204020303" pitchFamily="34" charset="0"/>
              </a:endParaRPr>
            </a:p>
          </p:txBody>
        </p:sp>
      </p:grp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AE569651-5C98-D946-961A-0C967DECF5A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5188" y="89322"/>
            <a:ext cx="1377455" cy="905296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3AF19A50-889C-9046-B511-E0EE6BBE392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72"/>
          <a:stretch/>
        </p:blipFill>
        <p:spPr>
          <a:xfrm>
            <a:off x="1187549" y="189337"/>
            <a:ext cx="6291730" cy="684000"/>
          </a:xfrm>
          <a:prstGeom prst="rect">
            <a:avLst/>
          </a:prstGeom>
        </p:spPr>
      </p:pic>
      <p:pic>
        <p:nvPicPr>
          <p:cNvPr id="27" name="Imagen 26" descr="Diagrama, Texto&#10;&#10;Descripción generada automáticamente">
            <a:extLst>
              <a:ext uri="{FF2B5EF4-FFF2-40B4-BE49-F238E27FC236}">
                <a16:creationId xmlns:a16="http://schemas.microsoft.com/office/drawing/2014/main" id="{1E48EEBC-BD51-3345-A3E9-EA455A7E47D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652" y="256366"/>
            <a:ext cx="857647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870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D8456872-CD97-AC4F-811D-88E083F69356}"/>
              </a:ext>
            </a:extLst>
          </p:cNvPr>
          <p:cNvSpPr/>
          <p:nvPr userDrawn="1"/>
        </p:nvSpPr>
        <p:spPr>
          <a:xfrm>
            <a:off x="197730" y="228258"/>
            <a:ext cx="7164213" cy="6061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22" name="Grupo 21">
            <a:extLst>
              <a:ext uri="{FF2B5EF4-FFF2-40B4-BE49-F238E27FC236}">
                <a16:creationId xmlns:a16="http://schemas.microsoft.com/office/drawing/2014/main" id="{10479D0C-DEE3-2C4A-B8F7-F5B3ECF8ADFE}"/>
              </a:ext>
            </a:extLst>
          </p:cNvPr>
          <p:cNvGrpSpPr/>
          <p:nvPr userDrawn="1"/>
        </p:nvGrpSpPr>
        <p:grpSpPr>
          <a:xfrm>
            <a:off x="2490366" y="300679"/>
            <a:ext cx="2578941" cy="482583"/>
            <a:chOff x="2195661" y="197437"/>
            <a:chExt cx="2578941" cy="482583"/>
          </a:xfrm>
        </p:grpSpPr>
        <p:sp>
          <p:nvSpPr>
            <p:cNvPr id="23" name="Rectángulo 22">
              <a:extLst>
                <a:ext uri="{FF2B5EF4-FFF2-40B4-BE49-F238E27FC236}">
                  <a16:creationId xmlns:a16="http://schemas.microsoft.com/office/drawing/2014/main" id="{926CF57D-0715-9D4A-813B-95B0DB5EC7C5}"/>
                </a:ext>
              </a:extLst>
            </p:cNvPr>
            <p:cNvSpPr/>
            <p:nvPr userDrawn="1"/>
          </p:nvSpPr>
          <p:spPr>
            <a:xfrm>
              <a:off x="2195661" y="197437"/>
              <a:ext cx="2578941" cy="2306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500" b="1" i="0">
                  <a:solidFill>
                    <a:schemeClr val="bg1"/>
                  </a:solidFill>
                  <a:latin typeface="Futura Std Book" panose="020B0502020204020303" pitchFamily="34" charset="0"/>
                </a:rPr>
                <a:t>CLIPPER</a:t>
              </a:r>
              <a:r>
                <a:rPr lang="es-ES" sz="1500" b="0" i="0">
                  <a:solidFill>
                    <a:schemeClr val="bg1"/>
                  </a:solidFill>
                  <a:latin typeface="FUTURA BOOK BT" panose="020B0502020204020303" pitchFamily="34" charset="0"/>
                </a:rPr>
                <a:t> CLASSIC LARGE</a:t>
              </a:r>
            </a:p>
          </p:txBody>
        </p:sp>
        <p:sp>
          <p:nvSpPr>
            <p:cNvPr id="24" name="Rectángulo 23">
              <a:extLst>
                <a:ext uri="{FF2B5EF4-FFF2-40B4-BE49-F238E27FC236}">
                  <a16:creationId xmlns:a16="http://schemas.microsoft.com/office/drawing/2014/main" id="{9524F3DE-E615-1043-8574-9BCD8967F7F4}"/>
                </a:ext>
              </a:extLst>
            </p:cNvPr>
            <p:cNvSpPr/>
            <p:nvPr userDrawn="1"/>
          </p:nvSpPr>
          <p:spPr>
            <a:xfrm>
              <a:off x="2195661" y="449362"/>
              <a:ext cx="2578941" cy="2306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500" b="0" i="0">
                  <a:solidFill>
                    <a:schemeClr val="bg1"/>
                  </a:solidFill>
                  <a:latin typeface="FUTURA BOOK BT" panose="020B0502020204020303" pitchFamily="34" charset="0"/>
                </a:rPr>
                <a:t>CMKJ11R </a:t>
              </a:r>
              <a:r>
                <a:rPr lang="es-ES" sz="1500" b="1" i="0">
                  <a:solidFill>
                    <a:schemeClr val="bg1"/>
                  </a:solidFill>
                  <a:latin typeface="Futura Std Book" panose="020B0502020204020303" pitchFamily="34" charset="0"/>
                </a:rPr>
                <a:t>JET FLAME</a:t>
              </a:r>
              <a:endParaRPr lang="es-ES" sz="1500" b="0" i="0">
                <a:solidFill>
                  <a:schemeClr val="bg1"/>
                </a:solidFill>
                <a:latin typeface="FUTURA BOOK BT" panose="020B0502020204020303" pitchFamily="34" charset="0"/>
              </a:endParaRPr>
            </a:p>
          </p:txBody>
        </p:sp>
      </p:grp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AE569651-5C98-D946-961A-0C967DECF5A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5188" y="89322"/>
            <a:ext cx="1377455" cy="905296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A2D0E7E-ECBF-3C43-976C-462B3777BCE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72"/>
          <a:stretch/>
        </p:blipFill>
        <p:spPr>
          <a:xfrm>
            <a:off x="1187549" y="189337"/>
            <a:ext cx="6291730" cy="684000"/>
          </a:xfrm>
          <a:prstGeom prst="rect">
            <a:avLst/>
          </a:prstGeom>
        </p:spPr>
      </p:pic>
      <p:pic>
        <p:nvPicPr>
          <p:cNvPr id="25" name="Imagen 24" descr="Diagrama, Texto&#10;&#10;Descripción generada automáticamente">
            <a:extLst>
              <a:ext uri="{FF2B5EF4-FFF2-40B4-BE49-F238E27FC236}">
                <a16:creationId xmlns:a16="http://schemas.microsoft.com/office/drawing/2014/main" id="{0A58839D-F83E-744A-BF96-5CD08FE71A6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44" y="269402"/>
            <a:ext cx="851087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284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8C7B2EA8-3D29-0B4F-8D90-F68390BAD458}"/>
              </a:ext>
            </a:extLst>
          </p:cNvPr>
          <p:cNvSpPr/>
          <p:nvPr userDrawn="1"/>
        </p:nvSpPr>
        <p:spPr>
          <a:xfrm>
            <a:off x="197730" y="228258"/>
            <a:ext cx="7164213" cy="606158"/>
          </a:xfrm>
          <a:prstGeom prst="rect">
            <a:avLst/>
          </a:prstGeom>
          <a:solidFill>
            <a:srgbClr val="FFF1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21" name="Grupo 20">
            <a:extLst>
              <a:ext uri="{FF2B5EF4-FFF2-40B4-BE49-F238E27FC236}">
                <a16:creationId xmlns:a16="http://schemas.microsoft.com/office/drawing/2014/main" id="{C1AA3E0C-AF7F-314D-BB15-DCFB038112C8}"/>
              </a:ext>
            </a:extLst>
          </p:cNvPr>
          <p:cNvGrpSpPr/>
          <p:nvPr userDrawn="1"/>
        </p:nvGrpSpPr>
        <p:grpSpPr>
          <a:xfrm>
            <a:off x="2490366" y="300679"/>
            <a:ext cx="2578941" cy="482583"/>
            <a:chOff x="2195661" y="197437"/>
            <a:chExt cx="2578941" cy="482583"/>
          </a:xfrm>
        </p:grpSpPr>
        <p:sp>
          <p:nvSpPr>
            <p:cNvPr id="22" name="Rectángulo 21">
              <a:extLst>
                <a:ext uri="{FF2B5EF4-FFF2-40B4-BE49-F238E27FC236}">
                  <a16:creationId xmlns:a16="http://schemas.microsoft.com/office/drawing/2014/main" id="{8E35C22F-9A02-E34A-91A2-39F3CE9E8B41}"/>
                </a:ext>
              </a:extLst>
            </p:cNvPr>
            <p:cNvSpPr/>
            <p:nvPr userDrawn="1"/>
          </p:nvSpPr>
          <p:spPr>
            <a:xfrm>
              <a:off x="2195661" y="197437"/>
              <a:ext cx="2578941" cy="2306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500" b="1" i="0">
                  <a:solidFill>
                    <a:srgbClr val="00264A"/>
                  </a:solidFill>
                  <a:latin typeface="Futura Std Book" panose="020B0502020204020303" pitchFamily="34" charset="0"/>
                </a:rPr>
                <a:t>CLIPPER</a:t>
              </a:r>
              <a:r>
                <a:rPr lang="es-ES" sz="1500" b="0" i="0">
                  <a:solidFill>
                    <a:srgbClr val="00264A"/>
                  </a:solidFill>
                  <a:latin typeface="FUTURA BOOK BT" panose="020B0502020204020303" pitchFamily="34" charset="0"/>
                </a:rPr>
                <a:t> CLASSIC MICRO</a:t>
              </a:r>
            </a:p>
          </p:txBody>
        </p:sp>
        <p:sp>
          <p:nvSpPr>
            <p:cNvPr id="23" name="Rectángulo 22">
              <a:extLst>
                <a:ext uri="{FF2B5EF4-FFF2-40B4-BE49-F238E27FC236}">
                  <a16:creationId xmlns:a16="http://schemas.microsoft.com/office/drawing/2014/main" id="{9A67D746-BBD0-2545-BD98-28D3BB1D0FA1}"/>
                </a:ext>
              </a:extLst>
            </p:cNvPr>
            <p:cNvSpPr/>
            <p:nvPr userDrawn="1"/>
          </p:nvSpPr>
          <p:spPr>
            <a:xfrm>
              <a:off x="2195661" y="449362"/>
              <a:ext cx="2578941" cy="2306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500" b="1" i="0">
                  <a:solidFill>
                    <a:srgbClr val="00264A"/>
                  </a:solidFill>
                  <a:latin typeface="Futura Std Book" panose="020B0502020204020303" pitchFamily="34" charset="0"/>
                </a:rPr>
                <a:t>CP22</a:t>
              </a:r>
              <a:r>
                <a:rPr lang="es-ES" sz="1500" b="0" i="0">
                  <a:solidFill>
                    <a:srgbClr val="00264A"/>
                  </a:solidFill>
                  <a:latin typeface="FUTURA BOOK BT" panose="020B0502020204020303" pitchFamily="34" charset="0"/>
                </a:rPr>
                <a:t>RH</a:t>
              </a:r>
            </a:p>
          </p:txBody>
        </p:sp>
      </p:grpSp>
      <p:pic>
        <p:nvPicPr>
          <p:cNvPr id="25" name="Imagen 2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570096AB-D4DB-F14F-96A8-BD11E474172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5188" y="89322"/>
            <a:ext cx="1377454" cy="905296"/>
          </a:xfrm>
          <a:prstGeom prst="rect">
            <a:avLst/>
          </a:prstGeom>
        </p:spPr>
      </p:pic>
      <p:pic>
        <p:nvPicPr>
          <p:cNvPr id="27" name="Imagen 26">
            <a:extLst>
              <a:ext uri="{FF2B5EF4-FFF2-40B4-BE49-F238E27FC236}">
                <a16:creationId xmlns:a16="http://schemas.microsoft.com/office/drawing/2014/main" id="{616FF740-A14F-C345-94FF-BB2AFE4CF7B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20" r="14821"/>
          <a:stretch/>
        </p:blipFill>
        <p:spPr>
          <a:xfrm>
            <a:off x="1245183" y="200218"/>
            <a:ext cx="5054934" cy="662238"/>
          </a:xfrm>
          <a:prstGeom prst="rect">
            <a:avLst/>
          </a:prstGeom>
        </p:spPr>
      </p:pic>
      <p:pic>
        <p:nvPicPr>
          <p:cNvPr id="31" name="Imagen 30" descr="Imagen que contiene computadora, oscuro, pantalla, televisión&#10;&#10;Descripción generada automáticamente">
            <a:extLst>
              <a:ext uri="{FF2B5EF4-FFF2-40B4-BE49-F238E27FC236}">
                <a16:creationId xmlns:a16="http://schemas.microsoft.com/office/drawing/2014/main" id="{72316956-E3CD-5244-BA81-A68493853A7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739" y="256766"/>
            <a:ext cx="857647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602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8C7B2EA8-3D29-0B4F-8D90-F68390BAD458}"/>
              </a:ext>
            </a:extLst>
          </p:cNvPr>
          <p:cNvSpPr/>
          <p:nvPr userDrawn="1"/>
        </p:nvSpPr>
        <p:spPr>
          <a:xfrm>
            <a:off x="197730" y="228258"/>
            <a:ext cx="7164213" cy="606158"/>
          </a:xfrm>
          <a:prstGeom prst="rect">
            <a:avLst/>
          </a:prstGeom>
          <a:solidFill>
            <a:srgbClr val="FFF1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21" name="Grupo 20">
            <a:extLst>
              <a:ext uri="{FF2B5EF4-FFF2-40B4-BE49-F238E27FC236}">
                <a16:creationId xmlns:a16="http://schemas.microsoft.com/office/drawing/2014/main" id="{C1AA3E0C-AF7F-314D-BB15-DCFB038112C8}"/>
              </a:ext>
            </a:extLst>
          </p:cNvPr>
          <p:cNvGrpSpPr/>
          <p:nvPr userDrawn="1"/>
        </p:nvGrpSpPr>
        <p:grpSpPr>
          <a:xfrm>
            <a:off x="2490366" y="300679"/>
            <a:ext cx="2578941" cy="482583"/>
            <a:chOff x="2195661" y="197437"/>
            <a:chExt cx="2578941" cy="482583"/>
          </a:xfrm>
        </p:grpSpPr>
        <p:sp>
          <p:nvSpPr>
            <p:cNvPr id="22" name="Rectángulo 21">
              <a:extLst>
                <a:ext uri="{FF2B5EF4-FFF2-40B4-BE49-F238E27FC236}">
                  <a16:creationId xmlns:a16="http://schemas.microsoft.com/office/drawing/2014/main" id="{8E35C22F-9A02-E34A-91A2-39F3CE9E8B41}"/>
                </a:ext>
              </a:extLst>
            </p:cNvPr>
            <p:cNvSpPr/>
            <p:nvPr userDrawn="1"/>
          </p:nvSpPr>
          <p:spPr>
            <a:xfrm>
              <a:off x="2195661" y="197437"/>
              <a:ext cx="2578941" cy="2306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500" b="1" i="0">
                  <a:solidFill>
                    <a:srgbClr val="00264A"/>
                  </a:solidFill>
                  <a:latin typeface="Futura Std Book" panose="020B0502020204020303" pitchFamily="34" charset="0"/>
                </a:rPr>
                <a:t>CLIPPER</a:t>
              </a:r>
              <a:r>
                <a:rPr lang="es-ES" sz="1500" b="0" i="0">
                  <a:solidFill>
                    <a:srgbClr val="00264A"/>
                  </a:solidFill>
                  <a:latin typeface="FUTURA BOOK BT" panose="020B0502020204020303" pitchFamily="34" charset="0"/>
                </a:rPr>
                <a:t> CLASSIC MICRO</a:t>
              </a:r>
            </a:p>
          </p:txBody>
        </p:sp>
        <p:sp>
          <p:nvSpPr>
            <p:cNvPr id="23" name="Rectángulo 22">
              <a:extLst>
                <a:ext uri="{FF2B5EF4-FFF2-40B4-BE49-F238E27FC236}">
                  <a16:creationId xmlns:a16="http://schemas.microsoft.com/office/drawing/2014/main" id="{9A67D746-BBD0-2545-BD98-28D3BB1D0FA1}"/>
                </a:ext>
              </a:extLst>
            </p:cNvPr>
            <p:cNvSpPr/>
            <p:nvPr userDrawn="1"/>
          </p:nvSpPr>
          <p:spPr>
            <a:xfrm>
              <a:off x="2195661" y="449362"/>
              <a:ext cx="2578941" cy="2306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500" b="0" i="0" kern="1200">
                  <a:solidFill>
                    <a:srgbClr val="00264A"/>
                  </a:solidFill>
                  <a:latin typeface="FUTURA BOOK BT" panose="020B0502020204020303" pitchFamily="34" charset="0"/>
                  <a:ea typeface="+mn-ea"/>
                  <a:cs typeface="+mn-cs"/>
                </a:rPr>
                <a:t>CP22RH </a:t>
              </a:r>
              <a:r>
                <a:rPr lang="es-ES" sz="1500" b="1" i="0" kern="1200">
                  <a:solidFill>
                    <a:srgbClr val="00264A"/>
                  </a:solidFill>
                  <a:latin typeface="Futura Std Book" panose="020B0502020204020303" pitchFamily="34" charset="0"/>
                  <a:ea typeface="+mn-ea"/>
                  <a:cs typeface="+mn-cs"/>
                </a:rPr>
                <a:t>COVERS</a:t>
              </a:r>
            </a:p>
          </p:txBody>
        </p:sp>
      </p:grpSp>
      <p:pic>
        <p:nvPicPr>
          <p:cNvPr id="25" name="Imagen 2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570096AB-D4DB-F14F-96A8-BD11E474172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5188" y="89322"/>
            <a:ext cx="1377454" cy="905296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1BDB8165-0D8A-2A47-B188-4D90B8A4D99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20" r="14821"/>
          <a:stretch/>
        </p:blipFill>
        <p:spPr>
          <a:xfrm>
            <a:off x="1245183" y="200218"/>
            <a:ext cx="5054934" cy="662238"/>
          </a:xfrm>
          <a:prstGeom prst="rect">
            <a:avLst/>
          </a:prstGeom>
        </p:spPr>
      </p:pic>
      <p:pic>
        <p:nvPicPr>
          <p:cNvPr id="15" name="Imagen 14" descr="Imagen que contiene Texto&#10;&#10;Descripción generada automáticamente">
            <a:extLst>
              <a:ext uri="{FF2B5EF4-FFF2-40B4-BE49-F238E27FC236}">
                <a16:creationId xmlns:a16="http://schemas.microsoft.com/office/drawing/2014/main" id="{B3E62862-1A58-4D4D-B358-B15DDEB6398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738" y="262491"/>
            <a:ext cx="857647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520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8C7B2EA8-3D29-0B4F-8D90-F68390BAD458}"/>
              </a:ext>
            </a:extLst>
          </p:cNvPr>
          <p:cNvSpPr/>
          <p:nvPr userDrawn="1"/>
        </p:nvSpPr>
        <p:spPr>
          <a:xfrm>
            <a:off x="197730" y="228258"/>
            <a:ext cx="7164213" cy="606158"/>
          </a:xfrm>
          <a:prstGeom prst="rect">
            <a:avLst/>
          </a:prstGeom>
          <a:solidFill>
            <a:srgbClr val="FFF1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21" name="Grupo 20">
            <a:extLst>
              <a:ext uri="{FF2B5EF4-FFF2-40B4-BE49-F238E27FC236}">
                <a16:creationId xmlns:a16="http://schemas.microsoft.com/office/drawing/2014/main" id="{C1AA3E0C-AF7F-314D-BB15-DCFB038112C8}"/>
              </a:ext>
            </a:extLst>
          </p:cNvPr>
          <p:cNvGrpSpPr/>
          <p:nvPr userDrawn="1"/>
        </p:nvGrpSpPr>
        <p:grpSpPr>
          <a:xfrm>
            <a:off x="2490366" y="300679"/>
            <a:ext cx="2578941" cy="482583"/>
            <a:chOff x="2195661" y="197437"/>
            <a:chExt cx="2578941" cy="482583"/>
          </a:xfrm>
        </p:grpSpPr>
        <p:sp>
          <p:nvSpPr>
            <p:cNvPr id="22" name="Rectángulo 21">
              <a:extLst>
                <a:ext uri="{FF2B5EF4-FFF2-40B4-BE49-F238E27FC236}">
                  <a16:creationId xmlns:a16="http://schemas.microsoft.com/office/drawing/2014/main" id="{8E35C22F-9A02-E34A-91A2-39F3CE9E8B41}"/>
                </a:ext>
              </a:extLst>
            </p:cNvPr>
            <p:cNvSpPr/>
            <p:nvPr userDrawn="1"/>
          </p:nvSpPr>
          <p:spPr>
            <a:xfrm>
              <a:off x="2195661" y="197437"/>
              <a:ext cx="2578941" cy="2306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500" b="1" i="0">
                  <a:solidFill>
                    <a:srgbClr val="00264A"/>
                  </a:solidFill>
                  <a:latin typeface="Futura Std Book" panose="020B0502020204020303" pitchFamily="34" charset="0"/>
                </a:rPr>
                <a:t>CLIPPER</a:t>
              </a:r>
              <a:r>
                <a:rPr lang="es-ES" sz="1500" b="0" i="0">
                  <a:solidFill>
                    <a:srgbClr val="00264A"/>
                  </a:solidFill>
                  <a:latin typeface="FUTURA BOOK BT" panose="020B0502020204020303" pitchFamily="34" charset="0"/>
                </a:rPr>
                <a:t> CLASSIC LARGE</a:t>
              </a:r>
            </a:p>
          </p:txBody>
        </p:sp>
        <p:sp>
          <p:nvSpPr>
            <p:cNvPr id="23" name="Rectángulo 22">
              <a:extLst>
                <a:ext uri="{FF2B5EF4-FFF2-40B4-BE49-F238E27FC236}">
                  <a16:creationId xmlns:a16="http://schemas.microsoft.com/office/drawing/2014/main" id="{9A67D746-BBD0-2545-BD98-28D3BB1D0FA1}"/>
                </a:ext>
              </a:extLst>
            </p:cNvPr>
            <p:cNvSpPr/>
            <p:nvPr userDrawn="1"/>
          </p:nvSpPr>
          <p:spPr>
            <a:xfrm>
              <a:off x="2195661" y="449362"/>
              <a:ext cx="2578941" cy="2306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500" b="1" i="0">
                  <a:solidFill>
                    <a:srgbClr val="00264A"/>
                  </a:solidFill>
                  <a:latin typeface="Futura Std Book" panose="020B0502020204020303" pitchFamily="34" charset="0"/>
                </a:rPr>
                <a:t>CKJ11</a:t>
              </a:r>
              <a:r>
                <a:rPr lang="es-ES" sz="1500" b="0" i="0">
                  <a:solidFill>
                    <a:srgbClr val="00264A"/>
                  </a:solidFill>
                  <a:latin typeface="FUTURA BOOK BT" panose="020B0502020204020303" pitchFamily="34" charset="0"/>
                </a:rPr>
                <a:t>R JET FLAME</a:t>
              </a:r>
            </a:p>
          </p:txBody>
        </p:sp>
      </p:grpSp>
      <p:pic>
        <p:nvPicPr>
          <p:cNvPr id="25" name="Imagen 2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570096AB-D4DB-F14F-96A8-BD11E474172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5188" y="89322"/>
            <a:ext cx="1377454" cy="905296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1EE51058-ED1C-C448-A9FE-C59EB3AC8A3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20" r="14821"/>
          <a:stretch/>
        </p:blipFill>
        <p:spPr>
          <a:xfrm>
            <a:off x="1245183" y="200218"/>
            <a:ext cx="5054934" cy="662238"/>
          </a:xfrm>
          <a:prstGeom prst="rect">
            <a:avLst/>
          </a:prstGeom>
        </p:spPr>
      </p:pic>
      <p:pic>
        <p:nvPicPr>
          <p:cNvPr id="16" name="Imagen 15" descr="Texto&#10;&#10;Descripción generada automáticamente con confianza media">
            <a:extLst>
              <a:ext uri="{FF2B5EF4-FFF2-40B4-BE49-F238E27FC236}">
                <a16:creationId xmlns:a16="http://schemas.microsoft.com/office/drawing/2014/main" id="{1DD6A376-7789-4C4E-A1AF-DF0F250FC86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738" y="256113"/>
            <a:ext cx="857647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049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D8456872-CD97-AC4F-811D-88E083F69356}"/>
              </a:ext>
            </a:extLst>
          </p:cNvPr>
          <p:cNvSpPr/>
          <p:nvPr userDrawn="1"/>
        </p:nvSpPr>
        <p:spPr>
          <a:xfrm>
            <a:off x="197730" y="228258"/>
            <a:ext cx="7164213" cy="606158"/>
          </a:xfrm>
          <a:prstGeom prst="rect">
            <a:avLst/>
          </a:prstGeom>
          <a:solidFill>
            <a:srgbClr val="8759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Imagen 5" descr="Logotipo&#10;&#10;Descripción generada automáticamente">
            <a:extLst>
              <a:ext uri="{FF2B5EF4-FFF2-40B4-BE49-F238E27FC236}">
                <a16:creationId xmlns:a16="http://schemas.microsoft.com/office/drawing/2014/main" id="{23B16AEE-C53C-4E48-A94B-920A3BCA53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62" t="21318" r="16626" b="37135"/>
          <a:stretch/>
        </p:blipFill>
        <p:spPr>
          <a:xfrm>
            <a:off x="6330530" y="362682"/>
            <a:ext cx="833683" cy="338190"/>
          </a:xfrm>
          <a:prstGeom prst="rect">
            <a:avLst/>
          </a:prstGeom>
        </p:spPr>
      </p:pic>
      <p:grpSp>
        <p:nvGrpSpPr>
          <p:cNvPr id="20" name="Grupo 19">
            <a:extLst>
              <a:ext uri="{FF2B5EF4-FFF2-40B4-BE49-F238E27FC236}">
                <a16:creationId xmlns:a16="http://schemas.microsoft.com/office/drawing/2014/main" id="{B6EA6EDC-C497-5E42-A731-E1D3C384E41E}"/>
              </a:ext>
            </a:extLst>
          </p:cNvPr>
          <p:cNvGrpSpPr/>
          <p:nvPr userDrawn="1"/>
        </p:nvGrpSpPr>
        <p:grpSpPr>
          <a:xfrm>
            <a:off x="2490366" y="304111"/>
            <a:ext cx="2578941" cy="482583"/>
            <a:chOff x="2195661" y="197437"/>
            <a:chExt cx="2578941" cy="482583"/>
          </a:xfrm>
        </p:grpSpPr>
        <p:sp>
          <p:nvSpPr>
            <p:cNvPr id="25" name="Rectángulo 24">
              <a:extLst>
                <a:ext uri="{FF2B5EF4-FFF2-40B4-BE49-F238E27FC236}">
                  <a16:creationId xmlns:a16="http://schemas.microsoft.com/office/drawing/2014/main" id="{9D0289AC-4566-D348-AB11-8E558FA5263B}"/>
                </a:ext>
              </a:extLst>
            </p:cNvPr>
            <p:cNvSpPr/>
            <p:nvPr userDrawn="1"/>
          </p:nvSpPr>
          <p:spPr>
            <a:xfrm>
              <a:off x="2195661" y="197437"/>
              <a:ext cx="2578941" cy="2306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500" b="1" i="0">
                  <a:solidFill>
                    <a:schemeClr val="bg1"/>
                  </a:solidFill>
                  <a:latin typeface="Futura Std Book" panose="020B0502020204020303" pitchFamily="34" charset="0"/>
                </a:rPr>
                <a:t>CLIPPER</a:t>
              </a:r>
              <a:r>
                <a:rPr lang="es-ES" sz="1500" b="0" i="0">
                  <a:solidFill>
                    <a:schemeClr val="bg1"/>
                  </a:solidFill>
                  <a:latin typeface="FUTURA BOOK BT" panose="020B0502020204020303" pitchFamily="34" charset="0"/>
                </a:rPr>
                <a:t> UTILITY LIGHTERS</a:t>
              </a:r>
            </a:p>
          </p:txBody>
        </p:sp>
        <p:sp>
          <p:nvSpPr>
            <p:cNvPr id="26" name="Rectángulo 25">
              <a:extLst>
                <a:ext uri="{FF2B5EF4-FFF2-40B4-BE49-F238E27FC236}">
                  <a16:creationId xmlns:a16="http://schemas.microsoft.com/office/drawing/2014/main" id="{28B2AAF1-FC70-CB4A-8330-2AFB4EAC62DB}"/>
                </a:ext>
              </a:extLst>
            </p:cNvPr>
            <p:cNvSpPr/>
            <p:nvPr userDrawn="1"/>
          </p:nvSpPr>
          <p:spPr>
            <a:xfrm>
              <a:off x="2195661" y="449362"/>
              <a:ext cx="2578941" cy="2306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500" b="1" i="0">
                  <a:solidFill>
                    <a:schemeClr val="bg1"/>
                  </a:solidFill>
                  <a:latin typeface="Futura Std Book" panose="020B0502020204020303" pitchFamily="34" charset="0"/>
                </a:rPr>
                <a:t>MINITUBE</a:t>
              </a:r>
              <a:endParaRPr lang="es-ES" sz="1500" b="0" i="0">
                <a:solidFill>
                  <a:schemeClr val="bg1"/>
                </a:solidFill>
                <a:latin typeface="FUTURA BOOK BT" panose="020B0502020204020303" pitchFamily="34" charset="0"/>
              </a:endParaRPr>
            </a:p>
          </p:txBody>
        </p:sp>
      </p:grpSp>
      <p:pic>
        <p:nvPicPr>
          <p:cNvPr id="30" name="Imagen 29">
            <a:extLst>
              <a:ext uri="{FF2B5EF4-FFF2-40B4-BE49-F238E27FC236}">
                <a16:creationId xmlns:a16="http://schemas.microsoft.com/office/drawing/2014/main" id="{400AB77A-F39D-BB4E-ADC9-2069E094CEF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72"/>
          <a:stretch/>
        </p:blipFill>
        <p:spPr>
          <a:xfrm>
            <a:off x="1187549" y="189337"/>
            <a:ext cx="6291730" cy="684000"/>
          </a:xfrm>
          <a:prstGeom prst="rect">
            <a:avLst/>
          </a:prstGeom>
        </p:spPr>
      </p:pic>
      <p:pic>
        <p:nvPicPr>
          <p:cNvPr id="31" name="Imagen 30" descr="Diagrama, Texto&#10;&#10;Descripción generada automáticamente">
            <a:extLst>
              <a:ext uri="{FF2B5EF4-FFF2-40B4-BE49-F238E27FC236}">
                <a16:creationId xmlns:a16="http://schemas.microsoft.com/office/drawing/2014/main" id="{F66411BC-18E3-0443-857F-DD8346805B6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137" y="257119"/>
            <a:ext cx="857647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199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E0DBB-90F7-6240-B583-CD38CE244E1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8468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3958" r:id="rId2"/>
    <p:sldLayoutId id="2147483994" r:id="rId3"/>
    <p:sldLayoutId id="2147484006" r:id="rId4"/>
    <p:sldLayoutId id="2147484042" r:id="rId5"/>
    <p:sldLayoutId id="2147483778" r:id="rId6"/>
    <p:sldLayoutId id="2147483982" r:id="rId7"/>
    <p:sldLayoutId id="2147483970" r:id="rId8"/>
    <p:sldLayoutId id="2147484018" r:id="rId9"/>
    <p:sldLayoutId id="2147484030" r:id="rId10"/>
  </p:sldLayoutIdLst>
  <p:hf hdr="0" ft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jpe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C92EF119-C0C4-364F-8F55-1032E104B8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596261" cy="10691813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840D45F6-F41F-FAC4-D522-A1CC118D76BA}"/>
              </a:ext>
            </a:extLst>
          </p:cNvPr>
          <p:cNvSpPr txBox="1"/>
          <p:nvPr/>
        </p:nvSpPr>
        <p:spPr>
          <a:xfrm>
            <a:off x="1691604" y="252416"/>
            <a:ext cx="41764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200" dirty="0">
                <a:solidFill>
                  <a:schemeClr val="bg1"/>
                </a:solidFill>
                <a:latin typeface="Jost" pitchFamily="2" charset="0"/>
                <a:ea typeface="Jost" pitchFamily="2" charset="0"/>
              </a:rPr>
              <a:t>D48 CP22RH </a:t>
            </a:r>
          </a:p>
          <a:p>
            <a:pPr algn="ctr"/>
            <a:r>
              <a:rPr lang="fr-FR" sz="2200" dirty="0">
                <a:solidFill>
                  <a:schemeClr val="bg1"/>
                </a:solidFill>
                <a:latin typeface="Jost" pitchFamily="2" charset="0"/>
                <a:ea typeface="Jost" pitchFamily="2" charset="0"/>
              </a:rPr>
              <a:t>FLUO ASSORTED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1E8FFCD-EF7B-E710-1DC1-BB19E5D433AE}"/>
              </a:ext>
            </a:extLst>
          </p:cNvPr>
          <p:cNvSpPr txBox="1"/>
          <p:nvPr/>
        </p:nvSpPr>
        <p:spPr>
          <a:xfrm>
            <a:off x="3963111" y="1620490"/>
            <a:ext cx="34004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fr-FR" b="1" dirty="0">
                <a:solidFill>
                  <a:schemeClr val="bg1"/>
                </a:solidFill>
                <a:latin typeface="Jost" pitchFamily="2" charset="0"/>
                <a:ea typeface="Jost" pitchFamily="2" charset="0"/>
              </a:rPr>
              <a:t>SKU</a:t>
            </a:r>
            <a:r>
              <a:rPr lang="fr-FR" dirty="0">
                <a:solidFill>
                  <a:schemeClr val="bg1"/>
                </a:solidFill>
                <a:latin typeface="Jost" pitchFamily="2" charset="0"/>
                <a:ea typeface="Jost" pitchFamily="2" charset="0"/>
              </a:rPr>
              <a:t>: CM3S148X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fr-FR" b="1" dirty="0">
                <a:solidFill>
                  <a:schemeClr val="bg1"/>
                </a:solidFill>
                <a:latin typeface="Jost" pitchFamily="2" charset="0"/>
                <a:ea typeface="Jost" pitchFamily="2" charset="0"/>
              </a:rPr>
              <a:t>Gas</a:t>
            </a:r>
            <a:r>
              <a:rPr lang="fr-FR" dirty="0">
                <a:solidFill>
                  <a:schemeClr val="bg1"/>
                </a:solidFill>
                <a:latin typeface="Jost" pitchFamily="2" charset="0"/>
                <a:ea typeface="Jost" pitchFamily="2" charset="0"/>
              </a:rPr>
              <a:t>: 1,1 gr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fr-FR" b="1" dirty="0">
                <a:solidFill>
                  <a:schemeClr val="bg1"/>
                </a:solidFill>
                <a:latin typeface="Jost" pitchFamily="2" charset="0"/>
                <a:ea typeface="Jost" pitchFamily="2" charset="0"/>
              </a:rPr>
              <a:t>Product Dimensions</a:t>
            </a:r>
            <a:r>
              <a:rPr lang="fr-FR" dirty="0">
                <a:solidFill>
                  <a:schemeClr val="bg1"/>
                </a:solidFill>
                <a:latin typeface="Jost" pitchFamily="2" charset="0"/>
                <a:ea typeface="Jost" pitchFamily="2" charset="0"/>
              </a:rPr>
              <a:t> (mm):  77mm x 16,5mm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fr-FR" b="1" dirty="0">
                <a:solidFill>
                  <a:schemeClr val="bg1"/>
                </a:solidFill>
                <a:latin typeface="Jost" pitchFamily="2" charset="0"/>
                <a:ea typeface="Jost" pitchFamily="2" charset="0"/>
              </a:rPr>
              <a:t>EAN unit</a:t>
            </a:r>
            <a:r>
              <a:rPr lang="fr-FR" dirty="0">
                <a:solidFill>
                  <a:schemeClr val="bg1"/>
                </a:solidFill>
                <a:latin typeface="Jost" pitchFamily="2" charset="0"/>
                <a:ea typeface="Jost" pitchFamily="2" charset="0"/>
              </a:rPr>
              <a:t>: 8412765991899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fr-FR" b="1" dirty="0">
                <a:solidFill>
                  <a:schemeClr val="bg1"/>
                </a:solidFill>
                <a:latin typeface="Jost" pitchFamily="2" charset="0"/>
                <a:ea typeface="Jost" pitchFamily="2" charset="0"/>
              </a:rPr>
              <a:t>Customs number</a:t>
            </a:r>
            <a:r>
              <a:rPr lang="fr-FR" dirty="0">
                <a:solidFill>
                  <a:schemeClr val="bg1"/>
                </a:solidFill>
                <a:latin typeface="Jost" pitchFamily="2" charset="0"/>
                <a:ea typeface="Jost" pitchFamily="2" charset="0"/>
              </a:rPr>
              <a:t>: </a:t>
            </a:r>
            <a:r>
              <a:rPr lang="es-ES" dirty="0">
                <a:solidFill>
                  <a:schemeClr val="bg1"/>
                </a:solidFill>
                <a:latin typeface="Jost" pitchFamily="2" charset="0"/>
                <a:ea typeface="Jost" pitchFamily="2" charset="0"/>
              </a:rPr>
              <a:t>9613.20.00.00</a:t>
            </a:r>
            <a:endParaRPr lang="fr-FR" dirty="0">
              <a:solidFill>
                <a:schemeClr val="bg1"/>
              </a:solidFill>
              <a:latin typeface="Jost" pitchFamily="2" charset="0"/>
              <a:ea typeface="Jost" pitchFamily="2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60F42E3-AA96-7F80-1F5C-289A516BA302}"/>
              </a:ext>
            </a:extLst>
          </p:cNvPr>
          <p:cNvSpPr txBox="1"/>
          <p:nvPr/>
        </p:nvSpPr>
        <p:spPr>
          <a:xfrm>
            <a:off x="467469" y="5164077"/>
            <a:ext cx="51125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u="sng" dirty="0">
                <a:solidFill>
                  <a:prstClr val="white"/>
                </a:solidFill>
                <a:latin typeface="Jost" pitchFamily="2" charset="0"/>
                <a:ea typeface="Jost" pitchFamily="2" charset="0"/>
              </a:rPr>
              <a:t>Display</a:t>
            </a: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ost" pitchFamily="2" charset="0"/>
                <a:ea typeface="Jost" pitchFamily="2" charset="0"/>
              </a:rPr>
              <a:t>: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ost" pitchFamily="2" charset="0"/>
                <a:ea typeface="Jost" pitchFamily="2" charset="0"/>
              </a:rPr>
              <a:t>Content: </a:t>
            </a:r>
            <a:r>
              <a:rPr lang="fr-FR" dirty="0">
                <a:solidFill>
                  <a:prstClr val="white"/>
                </a:solidFill>
                <a:latin typeface="Jost" pitchFamily="2" charset="0"/>
                <a:ea typeface="Jost" pitchFamily="2" charset="0"/>
              </a:rPr>
              <a:t>12</a:t>
            </a: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ost" pitchFamily="2" charset="0"/>
                <a:ea typeface="Jost" pitchFamily="2" charset="0"/>
              </a:rPr>
              <a:t> Lighters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ost" pitchFamily="2" charset="0"/>
                <a:ea typeface="Jost" pitchFamily="2" charset="0"/>
              </a:rPr>
              <a:t>Dimensions (mm): </a:t>
            </a:r>
            <a:r>
              <a:rPr lang="fr-FR" dirty="0">
                <a:solidFill>
                  <a:prstClr val="white"/>
                </a:solidFill>
                <a:latin typeface="Jost" pitchFamily="2" charset="0"/>
                <a:ea typeface="Jost" pitchFamily="2" charset="0"/>
              </a:rPr>
              <a:t>W(186), D(162), H(111)</a:t>
            </a:r>
            <a:endParaRPr kumimoji="0" lang="fr-FR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Jost" pitchFamily="2" charset="0"/>
              <a:ea typeface="Jost" pitchFamily="2" charset="0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ost" pitchFamily="2" charset="0"/>
                <a:ea typeface="Jost" pitchFamily="2" charset="0"/>
              </a:rPr>
              <a:t>Gross Weight (Kg): 1,015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ost" pitchFamily="2" charset="0"/>
                <a:ea typeface="Jost" pitchFamily="2" charset="0"/>
              </a:rPr>
              <a:t>EAN:</a:t>
            </a:r>
            <a:r>
              <a:rPr lang="fr-FR" dirty="0">
                <a:solidFill>
                  <a:prstClr val="white"/>
                </a:solidFill>
                <a:latin typeface="Jost" pitchFamily="2" charset="0"/>
                <a:ea typeface="Jost" pitchFamily="2" charset="0"/>
              </a:rPr>
              <a:t> 8412766113399</a:t>
            </a:r>
            <a:endParaRPr kumimoji="0" lang="fr-FR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Jost" pitchFamily="2" charset="0"/>
              <a:ea typeface="Jost" pitchFamily="2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119E95B-D347-6132-141A-65A5C97EEA75}"/>
              </a:ext>
            </a:extLst>
          </p:cNvPr>
          <p:cNvSpPr txBox="1"/>
          <p:nvPr/>
        </p:nvSpPr>
        <p:spPr>
          <a:xfrm>
            <a:off x="467469" y="6795293"/>
            <a:ext cx="51125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b="1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ost" pitchFamily="2" charset="0"/>
                <a:ea typeface="Jost" pitchFamily="2" charset="0"/>
              </a:rPr>
              <a:t>Master Carton</a:t>
            </a: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ost" pitchFamily="2" charset="0"/>
                <a:ea typeface="Jost" pitchFamily="2" charset="0"/>
              </a:rPr>
              <a:t>: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ost" pitchFamily="2" charset="0"/>
                <a:ea typeface="Jost" pitchFamily="2" charset="0"/>
              </a:rPr>
              <a:t>Content: 8</a:t>
            </a:r>
            <a:r>
              <a:rPr lang="fr-FR" dirty="0">
                <a:solidFill>
                  <a:prstClr val="white"/>
                </a:solidFill>
                <a:latin typeface="Jost" pitchFamily="2" charset="0"/>
                <a:ea typeface="Jost" pitchFamily="2" charset="0"/>
              </a:rPr>
              <a:t> Displays of 12 Lighters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ost" pitchFamily="2" charset="0"/>
                <a:ea typeface="Jost" pitchFamily="2" charset="0"/>
              </a:rPr>
              <a:t>Dimensions (mm): W(392), D(</a:t>
            </a:r>
            <a:r>
              <a:rPr lang="fr-FR" dirty="0">
                <a:solidFill>
                  <a:prstClr val="white"/>
                </a:solidFill>
                <a:latin typeface="Jost" pitchFamily="2" charset="0"/>
                <a:ea typeface="Jost" pitchFamily="2" charset="0"/>
              </a:rPr>
              <a:t>344</a:t>
            </a: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ost" pitchFamily="2" charset="0"/>
                <a:ea typeface="Jost" pitchFamily="2" charset="0"/>
              </a:rPr>
              <a:t>), H(240)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ost" pitchFamily="2" charset="0"/>
                <a:ea typeface="Jost" pitchFamily="2" charset="0"/>
              </a:rPr>
              <a:t>Gross Weight (Kg): </a:t>
            </a:r>
            <a:r>
              <a:rPr lang="fr-FR" dirty="0">
                <a:solidFill>
                  <a:prstClr val="white"/>
                </a:solidFill>
                <a:latin typeface="Jost" pitchFamily="2" charset="0"/>
                <a:ea typeface="Jost" pitchFamily="2" charset="0"/>
              </a:rPr>
              <a:t>8,313</a:t>
            </a:r>
            <a:endParaRPr kumimoji="0" lang="fr-FR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Jost" pitchFamily="2" charset="0"/>
              <a:ea typeface="Jost" pitchFamily="2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ost" pitchFamily="2" charset="0"/>
                <a:ea typeface="Jost" pitchFamily="2" charset="0"/>
              </a:rPr>
              <a:t>EAN:</a:t>
            </a:r>
            <a:r>
              <a:rPr lang="fr-FR" dirty="0">
                <a:solidFill>
                  <a:prstClr val="white"/>
                </a:solidFill>
                <a:latin typeface="Jost" pitchFamily="2" charset="0"/>
                <a:ea typeface="Jost" pitchFamily="2" charset="0"/>
              </a:rPr>
              <a:t> 8412766113399</a:t>
            </a:r>
            <a:endParaRPr kumimoji="0" lang="fr-FR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Jost" pitchFamily="2" charset="0"/>
              <a:ea typeface="Jost" pitchFamily="2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B235F11-7279-46F5-F3E9-CC2572061A0B}"/>
              </a:ext>
            </a:extLst>
          </p:cNvPr>
          <p:cNvSpPr txBox="1"/>
          <p:nvPr/>
        </p:nvSpPr>
        <p:spPr>
          <a:xfrm>
            <a:off x="467469" y="8405082"/>
            <a:ext cx="51125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b="1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ost" pitchFamily="2" charset="0"/>
                <a:ea typeface="Jost" pitchFamily="2" charset="0"/>
              </a:rPr>
              <a:t>Pallet</a:t>
            </a: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ost" pitchFamily="2" charset="0"/>
                <a:ea typeface="Jost" pitchFamily="2" charset="0"/>
              </a:rPr>
              <a:t>: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ost" pitchFamily="2" charset="0"/>
                <a:ea typeface="Jost" pitchFamily="2" charset="0"/>
              </a:rPr>
              <a:t>Content:  </a:t>
            </a:r>
            <a:r>
              <a:rPr lang="fr-FR" dirty="0">
                <a:solidFill>
                  <a:prstClr val="white"/>
                </a:solidFill>
                <a:latin typeface="Jost" pitchFamily="2" charset="0"/>
                <a:ea typeface="Jost" pitchFamily="2" charset="0"/>
              </a:rPr>
              <a:t>24</a:t>
            </a: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ost" pitchFamily="2" charset="0"/>
                <a:ea typeface="Jost" pitchFamily="2" charset="0"/>
              </a:rPr>
              <a:t> Master Carton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ost" pitchFamily="2" charset="0"/>
                <a:ea typeface="Jost" pitchFamily="2" charset="0"/>
              </a:rPr>
              <a:t>Dimensions (mm):  800 x 1.200 x 1.110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ost" pitchFamily="2" charset="0"/>
                <a:ea typeface="Jost" pitchFamily="2" charset="0"/>
              </a:rPr>
              <a:t>Gross Weight (Kg): </a:t>
            </a:r>
            <a:r>
              <a:rPr lang="fr-FR" dirty="0">
                <a:solidFill>
                  <a:prstClr val="white"/>
                </a:solidFill>
                <a:latin typeface="Jost" pitchFamily="2" charset="0"/>
                <a:ea typeface="Jost" pitchFamily="2" charset="0"/>
              </a:rPr>
              <a:t> 1.065,6</a:t>
            </a:r>
            <a:endParaRPr kumimoji="0" lang="fr-FR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Jost" pitchFamily="2" charset="0"/>
              <a:ea typeface="Jost" pitchFamily="2" charset="0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Jost" pitchFamily="2" charset="0"/>
                <a:ea typeface="Jost" pitchFamily="2" charset="0"/>
              </a:rPr>
              <a:t>Stackeable : </a:t>
            </a:r>
            <a:r>
              <a:rPr lang="fr-FR" dirty="0">
                <a:solidFill>
                  <a:prstClr val="white"/>
                </a:solidFill>
                <a:latin typeface="Jost" pitchFamily="2" charset="0"/>
                <a:ea typeface="Jost" pitchFamily="2" charset="0"/>
              </a:rPr>
              <a:t> Yes</a:t>
            </a:r>
            <a:endParaRPr kumimoji="0" lang="fr-FR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Jost" pitchFamily="2" charset="0"/>
              <a:ea typeface="Jost" pitchFamily="2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437B08FD-8F70-C74E-1F8C-32562D917AE2}"/>
              </a:ext>
            </a:extLst>
          </p:cNvPr>
          <p:cNvSpPr/>
          <p:nvPr/>
        </p:nvSpPr>
        <p:spPr>
          <a:xfrm>
            <a:off x="6012085" y="4409802"/>
            <a:ext cx="936104" cy="576064"/>
          </a:xfrm>
          <a:prstGeom prst="rect">
            <a:avLst/>
          </a:prstGeom>
          <a:solidFill>
            <a:srgbClr val="002C6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Jost" pitchFamily="2" charset="0"/>
              <a:ea typeface="Jost" pitchFamily="2" charset="0"/>
            </a:endParaRPr>
          </a:p>
        </p:txBody>
      </p:sp>
      <p:pic>
        <p:nvPicPr>
          <p:cNvPr id="11" name="Imagen 10" descr="Imagen que contiene Texto&#10;&#10;El contenido generado por IA puede ser incorrecto.">
            <a:extLst>
              <a:ext uri="{FF2B5EF4-FFF2-40B4-BE49-F238E27FC236}">
                <a16:creationId xmlns:a16="http://schemas.microsoft.com/office/drawing/2014/main" id="{BD23A36C-7218-24DB-9E48-766E9C051BF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0377" y="3607155"/>
            <a:ext cx="2215884" cy="2215884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8B3C6476-8671-1F5E-D3B5-F0124E067A83}"/>
              </a:ext>
            </a:extLst>
          </p:cNvPr>
          <p:cNvSpPr/>
          <p:nvPr/>
        </p:nvSpPr>
        <p:spPr>
          <a:xfrm>
            <a:off x="1286033" y="4410737"/>
            <a:ext cx="936104" cy="576064"/>
          </a:xfrm>
          <a:prstGeom prst="rect">
            <a:avLst/>
          </a:prstGeom>
          <a:solidFill>
            <a:srgbClr val="002C6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Jost" pitchFamily="2" charset="0"/>
              <a:ea typeface="Jost" pitchFamily="2" charset="0"/>
            </a:endParaRPr>
          </a:p>
        </p:txBody>
      </p:sp>
      <p:pic>
        <p:nvPicPr>
          <p:cNvPr id="13" name="Imagen 12" descr="Logotipo&#10;&#10;El contenido generado por IA puede ser incorrecto.">
            <a:extLst>
              <a:ext uri="{FF2B5EF4-FFF2-40B4-BE49-F238E27FC236}">
                <a16:creationId xmlns:a16="http://schemas.microsoft.com/office/drawing/2014/main" id="{DC950C25-C691-6934-E104-47833EF89E8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0305" y="4133714"/>
            <a:ext cx="1122138" cy="1122138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9D341B02-FC4D-1184-8E1E-E1D02ED0A4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24025" y="5272006"/>
            <a:ext cx="1393856" cy="1227881"/>
          </a:xfrm>
          <a:prstGeom prst="rect">
            <a:avLst/>
          </a:prstGeom>
        </p:spPr>
      </p:pic>
      <p:pic>
        <p:nvPicPr>
          <p:cNvPr id="9" name="Imagen 8" descr="Texto&#10;&#10;El contenido generado por IA puede ser incorrecto.">
            <a:extLst>
              <a:ext uri="{FF2B5EF4-FFF2-40B4-BE49-F238E27FC236}">
                <a16:creationId xmlns:a16="http://schemas.microsoft.com/office/drawing/2014/main" id="{A6FC92DA-2E1F-5076-4546-8917EB99721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778" y="1310245"/>
            <a:ext cx="3315039" cy="276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4231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199947</TotalTime>
  <Words>118</Words>
  <Application>Microsoft Office PowerPoint</Application>
  <PresentationFormat>Personalizado</PresentationFormat>
  <Paragraphs>22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FUTURA BOOK BT</vt:lpstr>
      <vt:lpstr>Futura Std Book</vt:lpstr>
      <vt:lpstr>Jost</vt:lpstr>
      <vt:lpstr>Wingdings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SANCHEZ_A</dc:creator>
  <cp:lastModifiedBy>Tintoré, Marta</cp:lastModifiedBy>
  <cp:revision>5380</cp:revision>
  <cp:lastPrinted>2019-10-14T14:09:48Z</cp:lastPrinted>
  <dcterms:created xsi:type="dcterms:W3CDTF">2015-02-13T08:59:58Z</dcterms:created>
  <dcterms:modified xsi:type="dcterms:W3CDTF">2025-12-19T11:50:08Z</dcterms:modified>
</cp:coreProperties>
</file>