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3"/>
  </p:notesMasterIdLst>
  <p:handoutMasterIdLst>
    <p:handoutMasterId r:id="rId4"/>
  </p:handoutMasterIdLst>
  <p:sldIdLst>
    <p:sldId id="1068" r:id="rId2"/>
  </p:sldIdLst>
  <p:sldSz cx="7559675" cy="1069181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6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orient="horz" pos="3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, Beatriz" initials="N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01"/>
    <a:srgbClr val="022E5F"/>
    <a:srgbClr val="002D62"/>
    <a:srgbClr val="001F60"/>
    <a:srgbClr val="FF91EC"/>
    <a:srgbClr val="FFFFFF"/>
    <a:srgbClr val="000000"/>
    <a:srgbClr val="FEEB35"/>
    <a:srgbClr val="FDDF17"/>
    <a:srgbClr val="002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 autoAdjust="0"/>
  </p:normalViewPr>
  <p:slideViewPr>
    <p:cSldViewPr>
      <p:cViewPr varScale="1">
        <p:scale>
          <a:sx n="48" d="100"/>
          <a:sy n="48" d="100"/>
        </p:scale>
        <p:origin x="2144" y="32"/>
      </p:cViewPr>
      <p:guideLst>
        <p:guide orient="horz" pos="1236"/>
        <p:guide pos="2381"/>
        <p:guide orient="horz" pos="3776"/>
      </p:guideLst>
    </p:cSldViewPr>
  </p:slideViewPr>
  <p:outlineViewPr>
    <p:cViewPr>
      <p:scale>
        <a:sx n="33" d="100"/>
        <a:sy n="33" d="100"/>
      </p:scale>
      <p:origin x="0" y="8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290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076" y="0"/>
            <a:ext cx="2972289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2C9-B169-4BC6-A0C2-7ECA570E4B1A}" type="datetimeFigureOut">
              <a:rPr lang="es-ES" smtClean="0"/>
              <a:pPr/>
              <a:t>05/01/2026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29574"/>
            <a:ext cx="2972290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583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DFC71-A972-4FEA-91B2-43758C6BB96E}" type="datetimeFigureOut">
              <a:rPr lang="es-ES" smtClean="0"/>
              <a:pPr/>
              <a:t>05/01/2026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8688" y="696913"/>
            <a:ext cx="24622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FA00-62E1-4796-8D90-B47790CB4B16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08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0DBB-90F7-6240-B583-CD38CE244E1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25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8456872-CD97-AC4F-811D-88E083F69356}"/>
              </a:ext>
            </a:extLst>
          </p:cNvPr>
          <p:cNvSpPr/>
          <p:nvPr userDrawn="1"/>
        </p:nvSpPr>
        <p:spPr>
          <a:xfrm>
            <a:off x="197730" y="228258"/>
            <a:ext cx="7164213" cy="606158"/>
          </a:xfrm>
          <a:prstGeom prst="rect">
            <a:avLst/>
          </a:prstGeom>
          <a:solidFill>
            <a:srgbClr val="875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23B16AEE-C53C-4E48-A94B-920A3BCA5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t="21318" r="16626" b="37135"/>
          <a:stretch/>
        </p:blipFill>
        <p:spPr>
          <a:xfrm>
            <a:off x="6330530" y="362682"/>
            <a:ext cx="833683" cy="3381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45A75C13-E762-CD4A-BAC7-F7134EFE317D}"/>
              </a:ext>
            </a:extLst>
          </p:cNvPr>
          <p:cNvGrpSpPr/>
          <p:nvPr userDrawn="1"/>
        </p:nvGrpSpPr>
        <p:grpSpPr>
          <a:xfrm>
            <a:off x="2490365" y="318754"/>
            <a:ext cx="2578941" cy="482583"/>
            <a:chOff x="2195661" y="197437"/>
            <a:chExt cx="2578941" cy="482583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DB87520-3F41-0843-9BA4-A5C51396BD51}"/>
                </a:ext>
              </a:extLst>
            </p:cNvPr>
            <p:cNvSpPr/>
            <p:nvPr userDrawn="1"/>
          </p:nvSpPr>
          <p:spPr>
            <a:xfrm>
              <a:off x="2195661" y="197437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chemeClr val="bg1"/>
                  </a:solidFill>
                  <a:latin typeface="Futura Std Book" panose="020B0502020204020303" pitchFamily="34" charset="0"/>
                </a:rPr>
                <a:t>CLIPPER</a:t>
              </a:r>
              <a:r>
                <a:rPr lang="es-ES" sz="1500" b="0" i="0">
                  <a:solidFill>
                    <a:schemeClr val="bg1"/>
                  </a:solidFill>
                  <a:latin typeface="FUTURA BOOK BT" panose="020B0502020204020303" pitchFamily="34" charset="0"/>
                </a:rPr>
                <a:t> UTILITY LIGHTERS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AD7BA1E-19C7-6748-8A16-661B122C8192}"/>
                </a:ext>
              </a:extLst>
            </p:cNvPr>
            <p:cNvSpPr/>
            <p:nvPr userDrawn="1"/>
          </p:nvSpPr>
          <p:spPr>
            <a:xfrm>
              <a:off x="2195661" y="449362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chemeClr val="bg1"/>
                  </a:solidFill>
                  <a:latin typeface="Futura Std Book" panose="020B0502020204020303" pitchFamily="34" charset="0"/>
                </a:rPr>
                <a:t>TUBE PLUS</a:t>
              </a:r>
              <a:endParaRPr lang="es-ES" sz="1500" b="0" i="0">
                <a:solidFill>
                  <a:schemeClr val="bg1"/>
                </a:solidFill>
                <a:latin typeface="FUTURA BOOK BT" panose="020B0502020204020303" pitchFamily="34" charset="0"/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D18F48A7-EA0B-B349-B86A-A62AE969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/>
          <a:stretch/>
        </p:blipFill>
        <p:spPr>
          <a:xfrm>
            <a:off x="1187549" y="189337"/>
            <a:ext cx="6291730" cy="684000"/>
          </a:xfrm>
          <a:prstGeom prst="rect">
            <a:avLst/>
          </a:prstGeom>
        </p:spPr>
      </p:pic>
      <p:pic>
        <p:nvPicPr>
          <p:cNvPr id="22" name="Imagen 21" descr="Diagrama, Texto&#10;&#10;Descripción generada automáticamente">
            <a:extLst>
              <a:ext uri="{FF2B5EF4-FFF2-40B4-BE49-F238E27FC236}">
                <a16:creationId xmlns:a16="http://schemas.microsoft.com/office/drawing/2014/main" id="{620DC99A-541A-C04C-9089-73A49D86A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8" y="257119"/>
            <a:ext cx="84176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8456872-CD97-AC4F-811D-88E083F69356}"/>
              </a:ext>
            </a:extLst>
          </p:cNvPr>
          <p:cNvSpPr/>
          <p:nvPr userDrawn="1"/>
        </p:nvSpPr>
        <p:spPr>
          <a:xfrm>
            <a:off x="197730" y="228258"/>
            <a:ext cx="7164213" cy="606158"/>
          </a:xfrm>
          <a:prstGeom prst="rect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0479D0C-DEE3-2C4A-B8F7-F5B3ECF8ADFE}"/>
              </a:ext>
            </a:extLst>
          </p:cNvPr>
          <p:cNvGrpSpPr/>
          <p:nvPr userDrawn="1"/>
        </p:nvGrpSpPr>
        <p:grpSpPr>
          <a:xfrm>
            <a:off x="2490366" y="300679"/>
            <a:ext cx="2578941" cy="482583"/>
            <a:chOff x="2195661" y="197437"/>
            <a:chExt cx="2578941" cy="482583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26CF57D-0715-9D4A-813B-95B0DB5EC7C5}"/>
                </a:ext>
              </a:extLst>
            </p:cNvPr>
            <p:cNvSpPr/>
            <p:nvPr userDrawn="1"/>
          </p:nvSpPr>
          <p:spPr>
            <a:xfrm>
              <a:off x="2195661" y="197437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rgbClr val="00264A"/>
                  </a:solidFill>
                  <a:latin typeface="Futura Std Book" panose="020B0502020204020303" pitchFamily="34" charset="0"/>
                </a:rPr>
                <a:t>CLIPPER</a:t>
              </a:r>
              <a:r>
                <a:rPr lang="es-ES" sz="1500" b="0" i="0">
                  <a:solidFill>
                    <a:srgbClr val="00264A"/>
                  </a:solidFill>
                  <a:latin typeface="FUTURA BOOK BT" panose="020B0502020204020303" pitchFamily="34" charset="0"/>
                </a:rPr>
                <a:t> CLASSIC LARGE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524F3DE-E615-1043-8574-9BCD8967F7F4}"/>
                </a:ext>
              </a:extLst>
            </p:cNvPr>
            <p:cNvSpPr/>
            <p:nvPr userDrawn="1"/>
          </p:nvSpPr>
          <p:spPr>
            <a:xfrm>
              <a:off x="2195661" y="449362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rgbClr val="00264A"/>
                  </a:solidFill>
                  <a:latin typeface="Futura Std Book" panose="020B0502020204020303" pitchFamily="34" charset="0"/>
                </a:rPr>
                <a:t>CP11</a:t>
              </a:r>
              <a:r>
                <a:rPr lang="es-ES" sz="1500" b="0" i="0">
                  <a:solidFill>
                    <a:srgbClr val="00264A"/>
                  </a:solidFill>
                  <a:latin typeface="FUTURA BOOK BT" panose="020B0502020204020303" pitchFamily="34" charset="0"/>
                </a:rPr>
                <a:t>RH</a:t>
              </a:r>
            </a:p>
          </p:txBody>
        </p:sp>
      </p:grpSp>
      <p:pic>
        <p:nvPicPr>
          <p:cNvPr id="26" name="Imagen 2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C8983D2-B900-4640-9528-C54074582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8" y="89322"/>
            <a:ext cx="1377454" cy="90529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8D2112-0956-1445-9B62-DB9C6DD11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/>
          <a:stretch/>
        </p:blipFill>
        <p:spPr>
          <a:xfrm>
            <a:off x="1245183" y="200218"/>
            <a:ext cx="6116760" cy="662238"/>
          </a:xfrm>
          <a:prstGeom prst="rect">
            <a:avLst/>
          </a:prstGeom>
        </p:spPr>
      </p:pic>
      <p:pic>
        <p:nvPicPr>
          <p:cNvPr id="39" name="Imagen 38" descr="Una captura de pantalla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8C12F4BA-EB86-6B4B-8118-EDCD16271F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256766"/>
            <a:ext cx="8576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8456872-CD97-AC4F-811D-88E083F69356}"/>
              </a:ext>
            </a:extLst>
          </p:cNvPr>
          <p:cNvSpPr/>
          <p:nvPr userDrawn="1"/>
        </p:nvSpPr>
        <p:spPr>
          <a:xfrm>
            <a:off x="197730" y="228258"/>
            <a:ext cx="7164213" cy="606158"/>
          </a:xfrm>
          <a:prstGeom prst="rect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0479D0C-DEE3-2C4A-B8F7-F5B3ECF8ADFE}"/>
              </a:ext>
            </a:extLst>
          </p:cNvPr>
          <p:cNvGrpSpPr/>
          <p:nvPr userDrawn="1"/>
        </p:nvGrpSpPr>
        <p:grpSpPr>
          <a:xfrm>
            <a:off x="2490366" y="300679"/>
            <a:ext cx="2578941" cy="482583"/>
            <a:chOff x="2195661" y="197437"/>
            <a:chExt cx="2578941" cy="482583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26CF57D-0715-9D4A-813B-95B0DB5EC7C5}"/>
                </a:ext>
              </a:extLst>
            </p:cNvPr>
            <p:cNvSpPr/>
            <p:nvPr userDrawn="1"/>
          </p:nvSpPr>
          <p:spPr>
            <a:xfrm>
              <a:off x="2195661" y="197437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rgbClr val="00264A"/>
                  </a:solidFill>
                  <a:latin typeface="Futura Std Book" panose="020B0502020204020303" pitchFamily="34" charset="0"/>
                </a:rPr>
                <a:t>CLIPPER</a:t>
              </a:r>
              <a:r>
                <a:rPr lang="es-ES" sz="1500" b="0" i="0">
                  <a:solidFill>
                    <a:srgbClr val="00264A"/>
                  </a:solidFill>
                  <a:latin typeface="FUTURA BOOK BT" panose="020B0502020204020303" pitchFamily="34" charset="0"/>
                </a:rPr>
                <a:t> CLASSIC LARGE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524F3DE-E615-1043-8574-9BCD8967F7F4}"/>
                </a:ext>
              </a:extLst>
            </p:cNvPr>
            <p:cNvSpPr/>
            <p:nvPr userDrawn="1"/>
          </p:nvSpPr>
          <p:spPr>
            <a:xfrm>
              <a:off x="2195661" y="449362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0" i="0">
                  <a:solidFill>
                    <a:srgbClr val="00264A"/>
                  </a:solidFill>
                  <a:latin typeface="FUTURA BOOK BT" panose="020B0502020204020303" pitchFamily="34" charset="0"/>
                </a:rPr>
                <a:t>CP11RH </a:t>
              </a:r>
              <a:r>
                <a:rPr lang="es-ES" sz="1500" b="1" i="0" kern="1200">
                  <a:solidFill>
                    <a:srgbClr val="00264A"/>
                  </a:solidFill>
                  <a:latin typeface="Futura Std Book" panose="020B0502020204020303" pitchFamily="34" charset="0"/>
                  <a:ea typeface="+mn-ea"/>
                  <a:cs typeface="+mn-cs"/>
                </a:rPr>
                <a:t>COVERS</a:t>
              </a:r>
            </a:p>
          </p:txBody>
        </p:sp>
      </p:grpSp>
      <p:pic>
        <p:nvPicPr>
          <p:cNvPr id="26" name="Imagen 2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C8983D2-B900-4640-9528-C54074582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8" y="89322"/>
            <a:ext cx="1377454" cy="9052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E122657-14F0-5E46-89AA-271B8F335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/>
          <a:stretch/>
        </p:blipFill>
        <p:spPr>
          <a:xfrm>
            <a:off x="1259557" y="200218"/>
            <a:ext cx="6102386" cy="662238"/>
          </a:xfrm>
          <a:prstGeom prst="rect">
            <a:avLst/>
          </a:prstGeom>
        </p:spPr>
      </p:pic>
      <p:pic>
        <p:nvPicPr>
          <p:cNvPr id="14" name="Imagen 13" descr="Imagen que contiene Texto&#10;&#10;Descripción generada automáticamente">
            <a:extLst>
              <a:ext uri="{FF2B5EF4-FFF2-40B4-BE49-F238E27FC236}">
                <a16:creationId xmlns:a16="http://schemas.microsoft.com/office/drawing/2014/main" id="{D8A269A4-3575-8C42-A424-D1F35E4E92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0" y="256766"/>
            <a:ext cx="8576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5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8456872-CD97-AC4F-811D-88E083F69356}"/>
              </a:ext>
            </a:extLst>
          </p:cNvPr>
          <p:cNvSpPr/>
          <p:nvPr userDrawn="1"/>
        </p:nvSpPr>
        <p:spPr>
          <a:xfrm>
            <a:off x="197730" y="228258"/>
            <a:ext cx="7164213" cy="6061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0479D0C-DEE3-2C4A-B8F7-F5B3ECF8ADFE}"/>
              </a:ext>
            </a:extLst>
          </p:cNvPr>
          <p:cNvGrpSpPr/>
          <p:nvPr userDrawn="1"/>
        </p:nvGrpSpPr>
        <p:grpSpPr>
          <a:xfrm>
            <a:off x="2490366" y="300679"/>
            <a:ext cx="2578941" cy="482583"/>
            <a:chOff x="2195661" y="197437"/>
            <a:chExt cx="2578941" cy="482583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26CF57D-0715-9D4A-813B-95B0DB5EC7C5}"/>
                </a:ext>
              </a:extLst>
            </p:cNvPr>
            <p:cNvSpPr/>
            <p:nvPr userDrawn="1"/>
          </p:nvSpPr>
          <p:spPr>
            <a:xfrm>
              <a:off x="2195661" y="197437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chemeClr val="bg1"/>
                  </a:solidFill>
                  <a:latin typeface="Futura Std Book" panose="020B0502020204020303" pitchFamily="34" charset="0"/>
                </a:rPr>
                <a:t>CLIPPER</a:t>
              </a:r>
              <a:r>
                <a:rPr lang="es-ES" sz="1500" b="0" i="0">
                  <a:solidFill>
                    <a:schemeClr val="bg1"/>
                  </a:solidFill>
                  <a:latin typeface="FUTURA BOOK BT" panose="020B0502020204020303" pitchFamily="34" charset="0"/>
                </a:rPr>
                <a:t> CLASSIC LARGE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524F3DE-E615-1043-8574-9BCD8967F7F4}"/>
                </a:ext>
              </a:extLst>
            </p:cNvPr>
            <p:cNvSpPr/>
            <p:nvPr userDrawn="1"/>
          </p:nvSpPr>
          <p:spPr>
            <a:xfrm>
              <a:off x="2195661" y="449362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0" i="0">
                  <a:solidFill>
                    <a:schemeClr val="bg1"/>
                  </a:solidFill>
                  <a:latin typeface="FUTURA BOOK BT" panose="020B0502020204020303" pitchFamily="34" charset="0"/>
                </a:rPr>
                <a:t>CMP11R </a:t>
              </a:r>
              <a:r>
                <a:rPr lang="es-ES" sz="1500" b="1" i="0">
                  <a:solidFill>
                    <a:schemeClr val="bg1"/>
                  </a:solidFill>
                  <a:latin typeface="Futura Std Book" panose="020B0502020204020303" pitchFamily="34" charset="0"/>
                </a:rPr>
                <a:t>METAL</a:t>
              </a:r>
              <a:endParaRPr lang="es-ES" sz="1500" b="0" i="0">
                <a:solidFill>
                  <a:schemeClr val="bg1"/>
                </a:solidFill>
                <a:latin typeface="FUTURA BOOK BT" panose="020B0502020204020303" pitchFamily="34" charset="0"/>
              </a:endParaRPr>
            </a:p>
          </p:txBody>
        </p:sp>
      </p:grp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AE569651-5C98-D946-961A-0C967DECF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8" y="89322"/>
            <a:ext cx="1377455" cy="9052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F19A50-889C-9046-B511-E0EE6BBE3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/>
          <a:stretch/>
        </p:blipFill>
        <p:spPr>
          <a:xfrm>
            <a:off x="1187549" y="189337"/>
            <a:ext cx="6291730" cy="684000"/>
          </a:xfrm>
          <a:prstGeom prst="rect">
            <a:avLst/>
          </a:prstGeom>
        </p:spPr>
      </p:pic>
      <p:pic>
        <p:nvPicPr>
          <p:cNvPr id="27" name="Imagen 26" descr="Diagrama, Texto&#10;&#10;Descripción generada automáticamente">
            <a:extLst>
              <a:ext uri="{FF2B5EF4-FFF2-40B4-BE49-F238E27FC236}">
                <a16:creationId xmlns:a16="http://schemas.microsoft.com/office/drawing/2014/main" id="{1E48EEBC-BD51-3345-A3E9-EA455A7E47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2" y="256366"/>
            <a:ext cx="8576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8456872-CD97-AC4F-811D-88E083F69356}"/>
              </a:ext>
            </a:extLst>
          </p:cNvPr>
          <p:cNvSpPr/>
          <p:nvPr userDrawn="1"/>
        </p:nvSpPr>
        <p:spPr>
          <a:xfrm>
            <a:off x="197730" y="228258"/>
            <a:ext cx="7164213" cy="6061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0479D0C-DEE3-2C4A-B8F7-F5B3ECF8ADFE}"/>
              </a:ext>
            </a:extLst>
          </p:cNvPr>
          <p:cNvGrpSpPr/>
          <p:nvPr userDrawn="1"/>
        </p:nvGrpSpPr>
        <p:grpSpPr>
          <a:xfrm>
            <a:off x="2490366" y="300679"/>
            <a:ext cx="2578941" cy="482583"/>
            <a:chOff x="2195661" y="197437"/>
            <a:chExt cx="2578941" cy="482583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26CF57D-0715-9D4A-813B-95B0DB5EC7C5}"/>
                </a:ext>
              </a:extLst>
            </p:cNvPr>
            <p:cNvSpPr/>
            <p:nvPr userDrawn="1"/>
          </p:nvSpPr>
          <p:spPr>
            <a:xfrm>
              <a:off x="2195661" y="197437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chemeClr val="bg1"/>
                  </a:solidFill>
                  <a:latin typeface="Futura Std Book" panose="020B0502020204020303" pitchFamily="34" charset="0"/>
                </a:rPr>
                <a:t>CLIPPER</a:t>
              </a:r>
              <a:r>
                <a:rPr lang="es-ES" sz="1500" b="0" i="0">
                  <a:solidFill>
                    <a:schemeClr val="bg1"/>
                  </a:solidFill>
                  <a:latin typeface="FUTURA BOOK BT" panose="020B0502020204020303" pitchFamily="34" charset="0"/>
                </a:rPr>
                <a:t> CLASSIC LARGE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524F3DE-E615-1043-8574-9BCD8967F7F4}"/>
                </a:ext>
              </a:extLst>
            </p:cNvPr>
            <p:cNvSpPr/>
            <p:nvPr userDrawn="1"/>
          </p:nvSpPr>
          <p:spPr>
            <a:xfrm>
              <a:off x="2195661" y="449362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0" i="0">
                  <a:solidFill>
                    <a:schemeClr val="bg1"/>
                  </a:solidFill>
                  <a:latin typeface="FUTURA BOOK BT" panose="020B0502020204020303" pitchFamily="34" charset="0"/>
                </a:rPr>
                <a:t>CMKJ11R </a:t>
              </a:r>
              <a:r>
                <a:rPr lang="es-ES" sz="1500" b="1" i="0">
                  <a:solidFill>
                    <a:schemeClr val="bg1"/>
                  </a:solidFill>
                  <a:latin typeface="Futura Std Book" panose="020B0502020204020303" pitchFamily="34" charset="0"/>
                </a:rPr>
                <a:t>JET FLAME</a:t>
              </a:r>
              <a:endParaRPr lang="es-ES" sz="1500" b="0" i="0">
                <a:solidFill>
                  <a:schemeClr val="bg1"/>
                </a:solidFill>
                <a:latin typeface="FUTURA BOOK BT" panose="020B0502020204020303" pitchFamily="34" charset="0"/>
              </a:endParaRPr>
            </a:p>
          </p:txBody>
        </p:sp>
      </p:grp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AE569651-5C98-D946-961A-0C967DECF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8" y="89322"/>
            <a:ext cx="1377455" cy="9052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2D0E7E-ECBF-3C43-976C-462B3777B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/>
          <a:stretch/>
        </p:blipFill>
        <p:spPr>
          <a:xfrm>
            <a:off x="1187549" y="189337"/>
            <a:ext cx="6291730" cy="684000"/>
          </a:xfrm>
          <a:prstGeom prst="rect">
            <a:avLst/>
          </a:prstGeom>
        </p:spPr>
      </p:pic>
      <p:pic>
        <p:nvPicPr>
          <p:cNvPr id="25" name="Imagen 24" descr="Diagrama, Texto&#10;&#10;Descripción generada automáticamente">
            <a:extLst>
              <a:ext uri="{FF2B5EF4-FFF2-40B4-BE49-F238E27FC236}">
                <a16:creationId xmlns:a16="http://schemas.microsoft.com/office/drawing/2014/main" id="{0A58839D-F83E-744A-BF96-5CD08FE71A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4" y="269402"/>
            <a:ext cx="8510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8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C7B2EA8-3D29-0B4F-8D90-F68390BAD458}"/>
              </a:ext>
            </a:extLst>
          </p:cNvPr>
          <p:cNvSpPr/>
          <p:nvPr userDrawn="1"/>
        </p:nvSpPr>
        <p:spPr>
          <a:xfrm>
            <a:off x="197730" y="228258"/>
            <a:ext cx="7164213" cy="606158"/>
          </a:xfrm>
          <a:prstGeom prst="rect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1AA3E0C-AF7F-314D-BB15-DCFB038112C8}"/>
              </a:ext>
            </a:extLst>
          </p:cNvPr>
          <p:cNvGrpSpPr/>
          <p:nvPr userDrawn="1"/>
        </p:nvGrpSpPr>
        <p:grpSpPr>
          <a:xfrm>
            <a:off x="2490366" y="300679"/>
            <a:ext cx="2578941" cy="482583"/>
            <a:chOff x="2195661" y="197437"/>
            <a:chExt cx="2578941" cy="48258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8E35C22F-9A02-E34A-91A2-39F3CE9E8B41}"/>
                </a:ext>
              </a:extLst>
            </p:cNvPr>
            <p:cNvSpPr/>
            <p:nvPr userDrawn="1"/>
          </p:nvSpPr>
          <p:spPr>
            <a:xfrm>
              <a:off x="2195661" y="197437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rgbClr val="00264A"/>
                  </a:solidFill>
                  <a:latin typeface="Futura Std Book" panose="020B0502020204020303" pitchFamily="34" charset="0"/>
                </a:rPr>
                <a:t>CLIPPER</a:t>
              </a:r>
              <a:r>
                <a:rPr lang="es-ES" sz="1500" b="0" i="0">
                  <a:solidFill>
                    <a:srgbClr val="00264A"/>
                  </a:solidFill>
                  <a:latin typeface="FUTURA BOOK BT" panose="020B0502020204020303" pitchFamily="34" charset="0"/>
                </a:rPr>
                <a:t> CLASSIC MICRO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A67D746-BBD0-2545-BD98-28D3BB1D0FA1}"/>
                </a:ext>
              </a:extLst>
            </p:cNvPr>
            <p:cNvSpPr/>
            <p:nvPr userDrawn="1"/>
          </p:nvSpPr>
          <p:spPr>
            <a:xfrm>
              <a:off x="2195661" y="449362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rgbClr val="00264A"/>
                  </a:solidFill>
                  <a:latin typeface="Futura Std Book" panose="020B0502020204020303" pitchFamily="34" charset="0"/>
                </a:rPr>
                <a:t>CP22</a:t>
              </a:r>
              <a:r>
                <a:rPr lang="es-ES" sz="1500" b="0" i="0">
                  <a:solidFill>
                    <a:srgbClr val="00264A"/>
                  </a:solidFill>
                  <a:latin typeface="FUTURA BOOK BT" panose="020B0502020204020303" pitchFamily="34" charset="0"/>
                </a:rPr>
                <a:t>RH</a:t>
              </a:r>
            </a:p>
          </p:txBody>
        </p:sp>
      </p:grpSp>
      <p:pic>
        <p:nvPicPr>
          <p:cNvPr id="25" name="Imagen 2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70096AB-D4DB-F14F-96A8-BD11E4741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8" y="89322"/>
            <a:ext cx="1377454" cy="90529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16FF740-A14F-C345-94FF-BB2AFE4CF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14821"/>
          <a:stretch/>
        </p:blipFill>
        <p:spPr>
          <a:xfrm>
            <a:off x="1245183" y="200218"/>
            <a:ext cx="5054934" cy="662238"/>
          </a:xfrm>
          <a:prstGeom prst="rect">
            <a:avLst/>
          </a:prstGeom>
        </p:spPr>
      </p:pic>
      <p:pic>
        <p:nvPicPr>
          <p:cNvPr id="31" name="Imagen 30" descr="Imagen que contiene computadora, oscuro, pantalla, televisión&#10;&#10;Descripción generada automáticamente">
            <a:extLst>
              <a:ext uri="{FF2B5EF4-FFF2-40B4-BE49-F238E27FC236}">
                <a16:creationId xmlns:a16="http://schemas.microsoft.com/office/drawing/2014/main" id="{72316956-E3CD-5244-BA81-A68493853A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9" y="256766"/>
            <a:ext cx="8576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0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C7B2EA8-3D29-0B4F-8D90-F68390BAD458}"/>
              </a:ext>
            </a:extLst>
          </p:cNvPr>
          <p:cNvSpPr/>
          <p:nvPr userDrawn="1"/>
        </p:nvSpPr>
        <p:spPr>
          <a:xfrm>
            <a:off x="197730" y="228258"/>
            <a:ext cx="7164213" cy="606158"/>
          </a:xfrm>
          <a:prstGeom prst="rect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1AA3E0C-AF7F-314D-BB15-DCFB038112C8}"/>
              </a:ext>
            </a:extLst>
          </p:cNvPr>
          <p:cNvGrpSpPr/>
          <p:nvPr userDrawn="1"/>
        </p:nvGrpSpPr>
        <p:grpSpPr>
          <a:xfrm>
            <a:off x="2490366" y="300679"/>
            <a:ext cx="2578941" cy="482583"/>
            <a:chOff x="2195661" y="197437"/>
            <a:chExt cx="2578941" cy="48258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8E35C22F-9A02-E34A-91A2-39F3CE9E8B41}"/>
                </a:ext>
              </a:extLst>
            </p:cNvPr>
            <p:cNvSpPr/>
            <p:nvPr userDrawn="1"/>
          </p:nvSpPr>
          <p:spPr>
            <a:xfrm>
              <a:off x="2195661" y="197437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rgbClr val="00264A"/>
                  </a:solidFill>
                  <a:latin typeface="Futura Std Book" panose="020B0502020204020303" pitchFamily="34" charset="0"/>
                </a:rPr>
                <a:t>CLIPPER</a:t>
              </a:r>
              <a:r>
                <a:rPr lang="es-ES" sz="1500" b="0" i="0">
                  <a:solidFill>
                    <a:srgbClr val="00264A"/>
                  </a:solidFill>
                  <a:latin typeface="FUTURA BOOK BT" panose="020B0502020204020303" pitchFamily="34" charset="0"/>
                </a:rPr>
                <a:t> CLASSIC MICRO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A67D746-BBD0-2545-BD98-28D3BB1D0FA1}"/>
                </a:ext>
              </a:extLst>
            </p:cNvPr>
            <p:cNvSpPr/>
            <p:nvPr userDrawn="1"/>
          </p:nvSpPr>
          <p:spPr>
            <a:xfrm>
              <a:off x="2195661" y="449362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0" i="0" kern="1200">
                  <a:solidFill>
                    <a:srgbClr val="00264A"/>
                  </a:solidFill>
                  <a:latin typeface="FUTURA BOOK BT" panose="020B0502020204020303" pitchFamily="34" charset="0"/>
                  <a:ea typeface="+mn-ea"/>
                  <a:cs typeface="+mn-cs"/>
                </a:rPr>
                <a:t>CP22RH </a:t>
              </a:r>
              <a:r>
                <a:rPr lang="es-ES" sz="1500" b="1" i="0" kern="1200">
                  <a:solidFill>
                    <a:srgbClr val="00264A"/>
                  </a:solidFill>
                  <a:latin typeface="Futura Std Book" panose="020B0502020204020303" pitchFamily="34" charset="0"/>
                  <a:ea typeface="+mn-ea"/>
                  <a:cs typeface="+mn-cs"/>
                </a:rPr>
                <a:t>COVERS</a:t>
              </a:r>
            </a:p>
          </p:txBody>
        </p:sp>
      </p:grpSp>
      <p:pic>
        <p:nvPicPr>
          <p:cNvPr id="25" name="Imagen 2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70096AB-D4DB-F14F-96A8-BD11E4741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8" y="89322"/>
            <a:ext cx="1377454" cy="9052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BDB8165-0D8A-2A47-B188-4D90B8A4D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14821"/>
          <a:stretch/>
        </p:blipFill>
        <p:spPr>
          <a:xfrm>
            <a:off x="1245183" y="200218"/>
            <a:ext cx="5054934" cy="662238"/>
          </a:xfrm>
          <a:prstGeom prst="rect">
            <a:avLst/>
          </a:prstGeom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id="{B3E62862-1A58-4D4D-B358-B15DDEB639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8" y="262491"/>
            <a:ext cx="8576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2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C7B2EA8-3D29-0B4F-8D90-F68390BAD458}"/>
              </a:ext>
            </a:extLst>
          </p:cNvPr>
          <p:cNvSpPr/>
          <p:nvPr userDrawn="1"/>
        </p:nvSpPr>
        <p:spPr>
          <a:xfrm>
            <a:off x="197730" y="228258"/>
            <a:ext cx="7164213" cy="606158"/>
          </a:xfrm>
          <a:prstGeom prst="rect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1AA3E0C-AF7F-314D-BB15-DCFB038112C8}"/>
              </a:ext>
            </a:extLst>
          </p:cNvPr>
          <p:cNvGrpSpPr/>
          <p:nvPr userDrawn="1"/>
        </p:nvGrpSpPr>
        <p:grpSpPr>
          <a:xfrm>
            <a:off x="2490366" y="300679"/>
            <a:ext cx="2578941" cy="482583"/>
            <a:chOff x="2195661" y="197437"/>
            <a:chExt cx="2578941" cy="48258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8E35C22F-9A02-E34A-91A2-39F3CE9E8B41}"/>
                </a:ext>
              </a:extLst>
            </p:cNvPr>
            <p:cNvSpPr/>
            <p:nvPr userDrawn="1"/>
          </p:nvSpPr>
          <p:spPr>
            <a:xfrm>
              <a:off x="2195661" y="197437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rgbClr val="00264A"/>
                  </a:solidFill>
                  <a:latin typeface="Futura Std Book" panose="020B0502020204020303" pitchFamily="34" charset="0"/>
                </a:rPr>
                <a:t>CLIPPER</a:t>
              </a:r>
              <a:r>
                <a:rPr lang="es-ES" sz="1500" b="0" i="0">
                  <a:solidFill>
                    <a:srgbClr val="00264A"/>
                  </a:solidFill>
                  <a:latin typeface="FUTURA BOOK BT" panose="020B0502020204020303" pitchFamily="34" charset="0"/>
                </a:rPr>
                <a:t> CLASSIC LARGE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A67D746-BBD0-2545-BD98-28D3BB1D0FA1}"/>
                </a:ext>
              </a:extLst>
            </p:cNvPr>
            <p:cNvSpPr/>
            <p:nvPr userDrawn="1"/>
          </p:nvSpPr>
          <p:spPr>
            <a:xfrm>
              <a:off x="2195661" y="449362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rgbClr val="00264A"/>
                  </a:solidFill>
                  <a:latin typeface="Futura Std Book" panose="020B0502020204020303" pitchFamily="34" charset="0"/>
                </a:rPr>
                <a:t>CKJ11</a:t>
              </a:r>
              <a:r>
                <a:rPr lang="es-ES" sz="1500" b="0" i="0">
                  <a:solidFill>
                    <a:srgbClr val="00264A"/>
                  </a:solidFill>
                  <a:latin typeface="FUTURA BOOK BT" panose="020B0502020204020303" pitchFamily="34" charset="0"/>
                </a:rPr>
                <a:t>R JET FLAME</a:t>
              </a:r>
            </a:p>
          </p:txBody>
        </p:sp>
      </p:grpSp>
      <p:pic>
        <p:nvPicPr>
          <p:cNvPr id="25" name="Imagen 2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70096AB-D4DB-F14F-96A8-BD11E4741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8" y="89322"/>
            <a:ext cx="1377454" cy="9052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EE51058-ED1C-C448-A9FE-C59EB3AC8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14821"/>
          <a:stretch/>
        </p:blipFill>
        <p:spPr>
          <a:xfrm>
            <a:off x="1245183" y="200218"/>
            <a:ext cx="5054934" cy="662238"/>
          </a:xfrm>
          <a:prstGeom prst="rect">
            <a:avLst/>
          </a:prstGeom>
        </p:spPr>
      </p:pic>
      <p:pic>
        <p:nvPicPr>
          <p:cNvPr id="16" name="Imagen 15" descr="Texto&#10;&#10;Descripción generada automáticamente con confianza media">
            <a:extLst>
              <a:ext uri="{FF2B5EF4-FFF2-40B4-BE49-F238E27FC236}">
                <a16:creationId xmlns:a16="http://schemas.microsoft.com/office/drawing/2014/main" id="{1DD6A376-7789-4C4E-A1AF-DF0F250FC8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8" y="256113"/>
            <a:ext cx="8576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4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8456872-CD97-AC4F-811D-88E083F69356}"/>
              </a:ext>
            </a:extLst>
          </p:cNvPr>
          <p:cNvSpPr/>
          <p:nvPr userDrawn="1"/>
        </p:nvSpPr>
        <p:spPr>
          <a:xfrm>
            <a:off x="197730" y="228258"/>
            <a:ext cx="7164213" cy="606158"/>
          </a:xfrm>
          <a:prstGeom prst="rect">
            <a:avLst/>
          </a:prstGeom>
          <a:solidFill>
            <a:srgbClr val="875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23B16AEE-C53C-4E48-A94B-920A3BCA5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t="21318" r="16626" b="37135"/>
          <a:stretch/>
        </p:blipFill>
        <p:spPr>
          <a:xfrm>
            <a:off x="6330530" y="362682"/>
            <a:ext cx="833683" cy="33819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B6EA6EDC-C497-5E42-A731-E1D3C384E41E}"/>
              </a:ext>
            </a:extLst>
          </p:cNvPr>
          <p:cNvGrpSpPr/>
          <p:nvPr userDrawn="1"/>
        </p:nvGrpSpPr>
        <p:grpSpPr>
          <a:xfrm>
            <a:off x="2490366" y="304111"/>
            <a:ext cx="2578941" cy="482583"/>
            <a:chOff x="2195661" y="197437"/>
            <a:chExt cx="2578941" cy="482583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9D0289AC-4566-D348-AB11-8E558FA5263B}"/>
                </a:ext>
              </a:extLst>
            </p:cNvPr>
            <p:cNvSpPr/>
            <p:nvPr userDrawn="1"/>
          </p:nvSpPr>
          <p:spPr>
            <a:xfrm>
              <a:off x="2195661" y="197437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chemeClr val="bg1"/>
                  </a:solidFill>
                  <a:latin typeface="Futura Std Book" panose="020B0502020204020303" pitchFamily="34" charset="0"/>
                </a:rPr>
                <a:t>CLIPPER</a:t>
              </a:r>
              <a:r>
                <a:rPr lang="es-ES" sz="1500" b="0" i="0">
                  <a:solidFill>
                    <a:schemeClr val="bg1"/>
                  </a:solidFill>
                  <a:latin typeface="FUTURA BOOK BT" panose="020B0502020204020303" pitchFamily="34" charset="0"/>
                </a:rPr>
                <a:t> UTILITY LIGHTERS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8B2AAF1-FC70-CB4A-8330-2AFB4EAC62DB}"/>
                </a:ext>
              </a:extLst>
            </p:cNvPr>
            <p:cNvSpPr/>
            <p:nvPr userDrawn="1"/>
          </p:nvSpPr>
          <p:spPr>
            <a:xfrm>
              <a:off x="2195661" y="449362"/>
              <a:ext cx="2578941" cy="230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i="0">
                  <a:solidFill>
                    <a:schemeClr val="bg1"/>
                  </a:solidFill>
                  <a:latin typeface="Futura Std Book" panose="020B0502020204020303" pitchFamily="34" charset="0"/>
                </a:rPr>
                <a:t>MINITUBE</a:t>
              </a:r>
              <a:endParaRPr lang="es-ES" sz="1500" b="0" i="0">
                <a:solidFill>
                  <a:schemeClr val="bg1"/>
                </a:solidFill>
                <a:latin typeface="FUTURA BOOK BT" panose="020B0502020204020303" pitchFamily="34" charset="0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400AB77A-F39D-BB4E-ADC9-2069E094C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/>
          <a:stretch/>
        </p:blipFill>
        <p:spPr>
          <a:xfrm>
            <a:off x="1187549" y="189337"/>
            <a:ext cx="6291730" cy="684000"/>
          </a:xfrm>
          <a:prstGeom prst="rect">
            <a:avLst/>
          </a:prstGeom>
        </p:spPr>
      </p:pic>
      <p:pic>
        <p:nvPicPr>
          <p:cNvPr id="31" name="Imagen 30" descr="Diagrama, Texto&#10;&#10;Descripción generada automáticamente">
            <a:extLst>
              <a:ext uri="{FF2B5EF4-FFF2-40B4-BE49-F238E27FC236}">
                <a16:creationId xmlns:a16="http://schemas.microsoft.com/office/drawing/2014/main" id="{F66411BC-18E3-0443-857F-DD8346805B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257119"/>
            <a:ext cx="8576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0DBB-90F7-6240-B583-CD38CE244E1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46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58" r:id="rId2"/>
    <p:sldLayoutId id="2147483994" r:id="rId3"/>
    <p:sldLayoutId id="2147484006" r:id="rId4"/>
    <p:sldLayoutId id="2147484042" r:id="rId5"/>
    <p:sldLayoutId id="2147483778" r:id="rId6"/>
    <p:sldLayoutId id="2147483982" r:id="rId7"/>
    <p:sldLayoutId id="2147483970" r:id="rId8"/>
    <p:sldLayoutId id="2147484018" r:id="rId9"/>
    <p:sldLayoutId id="2147484030" r:id="rId10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2EF119-C0C4-364F-8F55-1032E104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96261" cy="106918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0D45F6-F41F-FAC4-D522-A1CC118D76BA}"/>
              </a:ext>
            </a:extLst>
          </p:cNvPr>
          <p:cNvSpPr txBox="1"/>
          <p:nvPr/>
        </p:nvSpPr>
        <p:spPr>
          <a:xfrm>
            <a:off x="1691604" y="252416"/>
            <a:ext cx="4176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D48 CP22RH </a:t>
            </a:r>
          </a:p>
          <a:p>
            <a:pPr algn="ctr"/>
            <a:r>
              <a:rPr lang="fr-FR" sz="22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FLUO ASSORTED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E8FFCD-EF7B-E710-1DC1-BB19E5D433AE}"/>
              </a:ext>
            </a:extLst>
          </p:cNvPr>
          <p:cNvSpPr txBox="1"/>
          <p:nvPr/>
        </p:nvSpPr>
        <p:spPr>
          <a:xfrm>
            <a:off x="3963111" y="1620490"/>
            <a:ext cx="3400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SKU</a:t>
            </a:r>
            <a:r>
              <a:rPr lang="fr-FR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: CP0A100FRH-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Gas</a:t>
            </a:r>
            <a:r>
              <a:rPr lang="fr-FR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: 1,9 gr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Product Dimensions</a:t>
            </a:r>
            <a:r>
              <a:rPr lang="fr-FR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 (mm):  63mm x 14mm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EAN unit</a:t>
            </a:r>
            <a:r>
              <a:rPr lang="fr-FR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: N.A.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Customs number</a:t>
            </a:r>
            <a:r>
              <a:rPr lang="fr-FR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: </a:t>
            </a:r>
            <a:r>
              <a:rPr lang="es-ES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9613.20.00.00</a:t>
            </a:r>
            <a:endParaRPr lang="fr-FR" dirty="0">
              <a:solidFill>
                <a:schemeClr val="bg1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0F42E3-AA96-7F80-1F5C-289A516BA302}"/>
              </a:ext>
            </a:extLst>
          </p:cNvPr>
          <p:cNvSpPr txBox="1"/>
          <p:nvPr/>
        </p:nvSpPr>
        <p:spPr>
          <a:xfrm>
            <a:off x="467469" y="5164077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Display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Content: 48 Lighters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Dimensions (mm): </a:t>
            </a:r>
            <a:r>
              <a:rPr lang="fr-FR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W(122), D(122), H(650)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t" pitchFamily="2" charset="0"/>
              <a:ea typeface="Jost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Gross Weight (Kg): </a:t>
            </a:r>
            <a:r>
              <a:rPr lang="fr-FR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0,525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t" pitchFamily="2" charset="0"/>
              <a:ea typeface="Jost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EAN:</a:t>
            </a:r>
            <a:r>
              <a:rPr lang="fr-FR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 8447218279552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19E95B-D347-6132-141A-65A5C97EEA75}"/>
              </a:ext>
            </a:extLst>
          </p:cNvPr>
          <p:cNvSpPr txBox="1"/>
          <p:nvPr/>
        </p:nvSpPr>
        <p:spPr>
          <a:xfrm>
            <a:off x="467469" y="6795293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Master Carton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Content: </a:t>
            </a:r>
            <a:r>
              <a:rPr lang="fr-FR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10 Displays of 48 Lighters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Dimensions (mm): W(</a:t>
            </a:r>
            <a:r>
              <a:rPr lang="fr-FR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337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), D(258), H(155)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Gross Weight (Kg): 5,66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EAN:</a:t>
            </a:r>
            <a:r>
              <a:rPr lang="fr-FR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 8447218279552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t" pitchFamily="2" charset="0"/>
              <a:ea typeface="Jost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235F11-7279-46F5-F3E9-CC2572061A0B}"/>
              </a:ext>
            </a:extLst>
          </p:cNvPr>
          <p:cNvSpPr txBox="1"/>
          <p:nvPr/>
        </p:nvSpPr>
        <p:spPr>
          <a:xfrm>
            <a:off x="467469" y="840508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Pallet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Content:  56 Master Carton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Dimensions (mm):  800 x 1.200 x 1.270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Gross Weight (Kg): </a:t>
            </a:r>
            <a:r>
              <a:rPr lang="fr-FR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 358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t" pitchFamily="2" charset="0"/>
              <a:ea typeface="Jost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Stackeable : </a:t>
            </a:r>
            <a:r>
              <a:rPr lang="fr-FR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 Yes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t" pitchFamily="2" charset="0"/>
              <a:ea typeface="Jost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37B08FD-8F70-C74E-1F8C-32562D917AE2}"/>
              </a:ext>
            </a:extLst>
          </p:cNvPr>
          <p:cNvSpPr/>
          <p:nvPr/>
        </p:nvSpPr>
        <p:spPr>
          <a:xfrm>
            <a:off x="6012085" y="4409802"/>
            <a:ext cx="936104" cy="576064"/>
          </a:xfrm>
          <a:prstGeom prst="rect">
            <a:avLst/>
          </a:prstGeom>
          <a:solidFill>
            <a:srgbClr val="002C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Jost" pitchFamily="2" charset="0"/>
              <a:ea typeface="Jost" pitchFamily="2" charset="0"/>
            </a:endParaRPr>
          </a:p>
        </p:txBody>
      </p:sp>
      <p:pic>
        <p:nvPicPr>
          <p:cNvPr id="11" name="Imagen 10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BD23A36C-7218-24DB-9E48-766E9C051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77" y="3607155"/>
            <a:ext cx="2215884" cy="221588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B3C6476-8671-1F5E-D3B5-F0124E067A83}"/>
              </a:ext>
            </a:extLst>
          </p:cNvPr>
          <p:cNvSpPr/>
          <p:nvPr/>
        </p:nvSpPr>
        <p:spPr>
          <a:xfrm>
            <a:off x="1286033" y="4410737"/>
            <a:ext cx="936104" cy="576064"/>
          </a:xfrm>
          <a:prstGeom prst="rect">
            <a:avLst/>
          </a:prstGeom>
          <a:solidFill>
            <a:srgbClr val="002C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Jost" pitchFamily="2" charset="0"/>
              <a:ea typeface="Jost" pitchFamily="2" charset="0"/>
            </a:endParaRPr>
          </a:p>
        </p:txBody>
      </p:sp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DC950C25-C691-6934-E104-47833EF89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05" y="4133714"/>
            <a:ext cx="1122138" cy="11221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D341B02-FC4D-1184-8E1E-E1D02ED0A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025" y="5272006"/>
            <a:ext cx="1393856" cy="12278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7660D8-5718-23A1-5D6F-527BF5EF5C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256" y="1520855"/>
            <a:ext cx="3851845" cy="23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3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199943</TotalTime>
  <Words>121</Words>
  <Application>Microsoft Office PowerPoint</Application>
  <PresentationFormat>Personnalisé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FUTURA BOOK BT</vt:lpstr>
      <vt:lpstr>Futura Std Book</vt:lpstr>
      <vt:lpstr>Jost</vt:lpstr>
      <vt:lpstr>Wingdings</vt:lpstr>
      <vt:lpstr>Tema de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SANCHEZ_A</dc:creator>
  <cp:lastModifiedBy>Louarn, Geoffrey</cp:lastModifiedBy>
  <cp:revision>5380</cp:revision>
  <cp:lastPrinted>2019-10-14T14:09:48Z</cp:lastPrinted>
  <dcterms:created xsi:type="dcterms:W3CDTF">2015-02-13T08:59:58Z</dcterms:created>
  <dcterms:modified xsi:type="dcterms:W3CDTF">2026-01-05T13:41:51Z</dcterms:modified>
</cp:coreProperties>
</file>